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43" d="100"/>
          <a:sy n="43" d="100"/>
        </p:scale>
        <p:origin x="740" y="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4/4/2024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4/4/2024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58.png"/><Relationship Id="rId18" Type="http://schemas.openxmlformats.org/officeDocument/2006/relationships/image" Target="../media/image63.png"/><Relationship Id="rId3" Type="http://schemas.openxmlformats.org/officeDocument/2006/relationships/image" Target="../media/image30.png"/><Relationship Id="rId21" Type="http://schemas.openxmlformats.org/officeDocument/2006/relationships/image" Target="../media/image66.png"/><Relationship Id="rId7" Type="http://schemas.openxmlformats.org/officeDocument/2006/relationships/image" Target="../media/image37.png"/><Relationship Id="rId12" Type="http://schemas.openxmlformats.org/officeDocument/2006/relationships/image" Target="../media/image57.png"/><Relationship Id="rId17" Type="http://schemas.openxmlformats.org/officeDocument/2006/relationships/image" Target="../media/image62.png"/><Relationship Id="rId2" Type="http://schemas.openxmlformats.org/officeDocument/2006/relationships/image" Target="../media/image29.png"/><Relationship Id="rId16" Type="http://schemas.openxmlformats.org/officeDocument/2006/relationships/image" Target="../media/image61.png"/><Relationship Id="rId20" Type="http://schemas.openxmlformats.org/officeDocument/2006/relationships/image" Target="../media/image6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11" Type="http://schemas.openxmlformats.org/officeDocument/2006/relationships/image" Target="../media/image34.png"/><Relationship Id="rId5" Type="http://schemas.openxmlformats.org/officeDocument/2006/relationships/image" Target="../media/image35.png"/><Relationship Id="rId15" Type="http://schemas.openxmlformats.org/officeDocument/2006/relationships/image" Target="../media/image60.png"/><Relationship Id="rId10" Type="http://schemas.openxmlformats.org/officeDocument/2006/relationships/image" Target="../media/image56.png"/><Relationship Id="rId19" Type="http://schemas.openxmlformats.org/officeDocument/2006/relationships/image" Target="../media/image64.png"/><Relationship Id="rId4" Type="http://schemas.openxmlformats.org/officeDocument/2006/relationships/image" Target="../media/image31.png"/><Relationship Id="rId9" Type="http://schemas.openxmlformats.org/officeDocument/2006/relationships/image" Target="../media/image55.png"/><Relationship Id="rId14" Type="http://schemas.openxmlformats.org/officeDocument/2006/relationships/image" Target="../media/image5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58.png"/><Relationship Id="rId18" Type="http://schemas.openxmlformats.org/officeDocument/2006/relationships/image" Target="../media/image63.png"/><Relationship Id="rId3" Type="http://schemas.openxmlformats.org/officeDocument/2006/relationships/image" Target="../media/image30.png"/><Relationship Id="rId21" Type="http://schemas.openxmlformats.org/officeDocument/2006/relationships/image" Target="../media/image66.png"/><Relationship Id="rId7" Type="http://schemas.openxmlformats.org/officeDocument/2006/relationships/image" Target="../media/image37.png"/><Relationship Id="rId12" Type="http://schemas.openxmlformats.org/officeDocument/2006/relationships/image" Target="../media/image57.png"/><Relationship Id="rId17" Type="http://schemas.openxmlformats.org/officeDocument/2006/relationships/image" Target="../media/image67.png"/><Relationship Id="rId2" Type="http://schemas.openxmlformats.org/officeDocument/2006/relationships/image" Target="../media/image29.png"/><Relationship Id="rId16" Type="http://schemas.openxmlformats.org/officeDocument/2006/relationships/image" Target="../media/image61.png"/><Relationship Id="rId20" Type="http://schemas.openxmlformats.org/officeDocument/2006/relationships/image" Target="../media/image6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11" Type="http://schemas.openxmlformats.org/officeDocument/2006/relationships/image" Target="../media/image34.png"/><Relationship Id="rId5" Type="http://schemas.openxmlformats.org/officeDocument/2006/relationships/image" Target="../media/image35.png"/><Relationship Id="rId15" Type="http://schemas.openxmlformats.org/officeDocument/2006/relationships/image" Target="../media/image60.png"/><Relationship Id="rId23" Type="http://schemas.openxmlformats.org/officeDocument/2006/relationships/image" Target="../media/image69.png"/><Relationship Id="rId10" Type="http://schemas.openxmlformats.org/officeDocument/2006/relationships/image" Target="../media/image56.png"/><Relationship Id="rId19" Type="http://schemas.openxmlformats.org/officeDocument/2006/relationships/image" Target="../media/image64.png"/><Relationship Id="rId4" Type="http://schemas.openxmlformats.org/officeDocument/2006/relationships/image" Target="../media/image31.png"/><Relationship Id="rId9" Type="http://schemas.openxmlformats.org/officeDocument/2006/relationships/image" Target="../media/image55.png"/><Relationship Id="rId14" Type="http://schemas.openxmlformats.org/officeDocument/2006/relationships/image" Target="../media/image59.png"/><Relationship Id="rId22" Type="http://schemas.openxmlformats.org/officeDocument/2006/relationships/image" Target="../media/image6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71.png"/><Relationship Id="rId3" Type="http://schemas.openxmlformats.org/officeDocument/2006/relationships/image" Target="../media/image30.png"/><Relationship Id="rId7" Type="http://schemas.openxmlformats.org/officeDocument/2006/relationships/image" Target="../media/image37.png"/><Relationship Id="rId12" Type="http://schemas.openxmlformats.org/officeDocument/2006/relationships/image" Target="../media/image70.png"/><Relationship Id="rId2" Type="http://schemas.openxmlformats.org/officeDocument/2006/relationships/image" Target="../media/image29.png"/><Relationship Id="rId16" Type="http://schemas.openxmlformats.org/officeDocument/2006/relationships/image" Target="../media/image7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11" Type="http://schemas.openxmlformats.org/officeDocument/2006/relationships/image" Target="../media/image34.png"/><Relationship Id="rId5" Type="http://schemas.openxmlformats.org/officeDocument/2006/relationships/image" Target="../media/image35.png"/><Relationship Id="rId15" Type="http://schemas.openxmlformats.org/officeDocument/2006/relationships/image" Target="../media/image73.png"/><Relationship Id="rId10" Type="http://schemas.openxmlformats.org/officeDocument/2006/relationships/image" Target="../media/image56.png"/><Relationship Id="rId4" Type="http://schemas.openxmlformats.org/officeDocument/2006/relationships/image" Target="../media/image31.png"/><Relationship Id="rId9" Type="http://schemas.openxmlformats.org/officeDocument/2006/relationships/image" Target="../media/image55.png"/><Relationship Id="rId14" Type="http://schemas.openxmlformats.org/officeDocument/2006/relationships/image" Target="../media/image7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71.png"/><Relationship Id="rId18" Type="http://schemas.openxmlformats.org/officeDocument/2006/relationships/image" Target="../media/image77.png"/><Relationship Id="rId3" Type="http://schemas.openxmlformats.org/officeDocument/2006/relationships/image" Target="../media/image30.png"/><Relationship Id="rId7" Type="http://schemas.openxmlformats.org/officeDocument/2006/relationships/image" Target="../media/image37.png"/><Relationship Id="rId12" Type="http://schemas.openxmlformats.org/officeDocument/2006/relationships/image" Target="../media/image70.png"/><Relationship Id="rId17" Type="http://schemas.openxmlformats.org/officeDocument/2006/relationships/image" Target="../media/image73.png"/><Relationship Id="rId2" Type="http://schemas.openxmlformats.org/officeDocument/2006/relationships/image" Target="../media/image29.png"/><Relationship Id="rId16" Type="http://schemas.openxmlformats.org/officeDocument/2006/relationships/image" Target="../media/image7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11" Type="http://schemas.openxmlformats.org/officeDocument/2006/relationships/image" Target="../media/image34.png"/><Relationship Id="rId5" Type="http://schemas.openxmlformats.org/officeDocument/2006/relationships/image" Target="../media/image35.png"/><Relationship Id="rId15" Type="http://schemas.openxmlformats.org/officeDocument/2006/relationships/image" Target="../media/image75.png"/><Relationship Id="rId10" Type="http://schemas.openxmlformats.org/officeDocument/2006/relationships/image" Target="../media/image56.png"/><Relationship Id="rId19" Type="http://schemas.openxmlformats.org/officeDocument/2006/relationships/image" Target="../media/image74.png"/><Relationship Id="rId4" Type="http://schemas.openxmlformats.org/officeDocument/2006/relationships/image" Target="../media/image31.png"/><Relationship Id="rId9" Type="http://schemas.openxmlformats.org/officeDocument/2006/relationships/image" Target="../media/image55.png"/><Relationship Id="rId14" Type="http://schemas.openxmlformats.org/officeDocument/2006/relationships/image" Target="../media/image7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71.png"/><Relationship Id="rId18" Type="http://schemas.openxmlformats.org/officeDocument/2006/relationships/image" Target="../media/image73.png"/><Relationship Id="rId3" Type="http://schemas.openxmlformats.org/officeDocument/2006/relationships/image" Target="../media/image30.png"/><Relationship Id="rId21" Type="http://schemas.openxmlformats.org/officeDocument/2006/relationships/image" Target="../media/image80.png"/><Relationship Id="rId7" Type="http://schemas.openxmlformats.org/officeDocument/2006/relationships/image" Target="../media/image37.png"/><Relationship Id="rId12" Type="http://schemas.openxmlformats.org/officeDocument/2006/relationships/image" Target="../media/image70.png"/><Relationship Id="rId17" Type="http://schemas.openxmlformats.org/officeDocument/2006/relationships/image" Target="../media/image76.png"/><Relationship Id="rId2" Type="http://schemas.openxmlformats.org/officeDocument/2006/relationships/image" Target="../media/image29.png"/><Relationship Id="rId16" Type="http://schemas.openxmlformats.org/officeDocument/2006/relationships/image" Target="../media/image75.png"/><Relationship Id="rId20" Type="http://schemas.openxmlformats.org/officeDocument/2006/relationships/image" Target="../media/image7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11" Type="http://schemas.openxmlformats.org/officeDocument/2006/relationships/image" Target="../media/image34.png"/><Relationship Id="rId5" Type="http://schemas.openxmlformats.org/officeDocument/2006/relationships/image" Target="../media/image35.png"/><Relationship Id="rId15" Type="http://schemas.openxmlformats.org/officeDocument/2006/relationships/image" Target="../media/image78.png"/><Relationship Id="rId23" Type="http://schemas.openxmlformats.org/officeDocument/2006/relationships/image" Target="../media/image74.png"/><Relationship Id="rId10" Type="http://schemas.openxmlformats.org/officeDocument/2006/relationships/image" Target="../media/image56.png"/><Relationship Id="rId19" Type="http://schemas.openxmlformats.org/officeDocument/2006/relationships/image" Target="../media/image79.png"/><Relationship Id="rId4" Type="http://schemas.openxmlformats.org/officeDocument/2006/relationships/image" Target="../media/image31.png"/><Relationship Id="rId9" Type="http://schemas.openxmlformats.org/officeDocument/2006/relationships/image" Target="../media/image55.png"/><Relationship Id="rId14" Type="http://schemas.openxmlformats.org/officeDocument/2006/relationships/image" Target="../media/image72.png"/><Relationship Id="rId22" Type="http://schemas.openxmlformats.org/officeDocument/2006/relationships/image" Target="../media/image8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71.png"/><Relationship Id="rId18" Type="http://schemas.openxmlformats.org/officeDocument/2006/relationships/image" Target="../media/image82.png"/><Relationship Id="rId26" Type="http://schemas.openxmlformats.org/officeDocument/2006/relationships/image" Target="../media/image80.png"/><Relationship Id="rId3" Type="http://schemas.openxmlformats.org/officeDocument/2006/relationships/image" Target="../media/image30.png"/><Relationship Id="rId21" Type="http://schemas.openxmlformats.org/officeDocument/2006/relationships/image" Target="../media/image73.png"/><Relationship Id="rId7" Type="http://schemas.openxmlformats.org/officeDocument/2006/relationships/image" Target="../media/image37.png"/><Relationship Id="rId12" Type="http://schemas.openxmlformats.org/officeDocument/2006/relationships/image" Target="../media/image70.png"/><Relationship Id="rId17" Type="http://schemas.openxmlformats.org/officeDocument/2006/relationships/image" Target="../media/image76.png"/><Relationship Id="rId25" Type="http://schemas.openxmlformats.org/officeDocument/2006/relationships/image" Target="../media/image74.png"/><Relationship Id="rId2" Type="http://schemas.openxmlformats.org/officeDocument/2006/relationships/image" Target="../media/image29.png"/><Relationship Id="rId16" Type="http://schemas.openxmlformats.org/officeDocument/2006/relationships/image" Target="../media/image75.png"/><Relationship Id="rId20" Type="http://schemas.openxmlformats.org/officeDocument/2006/relationships/image" Target="../media/image8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11" Type="http://schemas.openxmlformats.org/officeDocument/2006/relationships/image" Target="../media/image34.png"/><Relationship Id="rId24" Type="http://schemas.openxmlformats.org/officeDocument/2006/relationships/image" Target="../media/image77.png"/><Relationship Id="rId5" Type="http://schemas.openxmlformats.org/officeDocument/2006/relationships/image" Target="../media/image35.png"/><Relationship Id="rId15" Type="http://schemas.openxmlformats.org/officeDocument/2006/relationships/image" Target="../media/image78.png"/><Relationship Id="rId23" Type="http://schemas.openxmlformats.org/officeDocument/2006/relationships/image" Target="../media/image85.png"/><Relationship Id="rId10" Type="http://schemas.openxmlformats.org/officeDocument/2006/relationships/image" Target="../media/image56.png"/><Relationship Id="rId19" Type="http://schemas.openxmlformats.org/officeDocument/2006/relationships/image" Target="../media/image83.png"/><Relationship Id="rId4" Type="http://schemas.openxmlformats.org/officeDocument/2006/relationships/image" Target="../media/image31.png"/><Relationship Id="rId9" Type="http://schemas.openxmlformats.org/officeDocument/2006/relationships/image" Target="../media/image55.png"/><Relationship Id="rId14" Type="http://schemas.openxmlformats.org/officeDocument/2006/relationships/image" Target="../media/image72.png"/><Relationship Id="rId22" Type="http://schemas.openxmlformats.org/officeDocument/2006/relationships/image" Target="../media/image79.png"/><Relationship Id="rId27" Type="http://schemas.openxmlformats.org/officeDocument/2006/relationships/image" Target="../media/image8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86.png"/><Relationship Id="rId18" Type="http://schemas.openxmlformats.org/officeDocument/2006/relationships/image" Target="../media/image91.png"/><Relationship Id="rId3" Type="http://schemas.openxmlformats.org/officeDocument/2006/relationships/image" Target="../media/image30.png"/><Relationship Id="rId7" Type="http://schemas.openxmlformats.org/officeDocument/2006/relationships/image" Target="../media/image37.png"/><Relationship Id="rId12" Type="http://schemas.openxmlformats.org/officeDocument/2006/relationships/image" Target="../media/image70.png"/><Relationship Id="rId17" Type="http://schemas.openxmlformats.org/officeDocument/2006/relationships/image" Target="../media/image90.png"/><Relationship Id="rId2" Type="http://schemas.openxmlformats.org/officeDocument/2006/relationships/image" Target="../media/image29.png"/><Relationship Id="rId16" Type="http://schemas.openxmlformats.org/officeDocument/2006/relationships/image" Target="../media/image8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11" Type="http://schemas.openxmlformats.org/officeDocument/2006/relationships/image" Target="../media/image34.png"/><Relationship Id="rId5" Type="http://schemas.openxmlformats.org/officeDocument/2006/relationships/image" Target="../media/image35.png"/><Relationship Id="rId15" Type="http://schemas.openxmlformats.org/officeDocument/2006/relationships/image" Target="../media/image88.png"/><Relationship Id="rId10" Type="http://schemas.openxmlformats.org/officeDocument/2006/relationships/image" Target="../media/image56.png"/><Relationship Id="rId19" Type="http://schemas.openxmlformats.org/officeDocument/2006/relationships/image" Target="../media/image92.png"/><Relationship Id="rId4" Type="http://schemas.openxmlformats.org/officeDocument/2006/relationships/image" Target="../media/image31.png"/><Relationship Id="rId9" Type="http://schemas.openxmlformats.org/officeDocument/2006/relationships/image" Target="../media/image55.png"/><Relationship Id="rId14" Type="http://schemas.openxmlformats.org/officeDocument/2006/relationships/image" Target="../media/image8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70.png"/><Relationship Id="rId18" Type="http://schemas.openxmlformats.org/officeDocument/2006/relationships/image" Target="../media/image98.png"/><Relationship Id="rId3" Type="http://schemas.openxmlformats.org/officeDocument/2006/relationships/image" Target="../media/image30.png"/><Relationship Id="rId7" Type="http://schemas.openxmlformats.org/officeDocument/2006/relationships/image" Target="../media/image37.png"/><Relationship Id="rId12" Type="http://schemas.openxmlformats.org/officeDocument/2006/relationships/image" Target="../media/image93.png"/><Relationship Id="rId17" Type="http://schemas.openxmlformats.org/officeDocument/2006/relationships/image" Target="../media/image97.png"/><Relationship Id="rId2" Type="http://schemas.openxmlformats.org/officeDocument/2006/relationships/image" Target="../media/image29.png"/><Relationship Id="rId16" Type="http://schemas.openxmlformats.org/officeDocument/2006/relationships/image" Target="../media/image9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11" Type="http://schemas.openxmlformats.org/officeDocument/2006/relationships/image" Target="../media/image34.png"/><Relationship Id="rId5" Type="http://schemas.openxmlformats.org/officeDocument/2006/relationships/image" Target="../media/image35.png"/><Relationship Id="rId15" Type="http://schemas.openxmlformats.org/officeDocument/2006/relationships/image" Target="../media/image95.png"/><Relationship Id="rId10" Type="http://schemas.openxmlformats.org/officeDocument/2006/relationships/image" Target="../media/image56.png"/><Relationship Id="rId19" Type="http://schemas.openxmlformats.org/officeDocument/2006/relationships/image" Target="../media/image99.png"/><Relationship Id="rId4" Type="http://schemas.openxmlformats.org/officeDocument/2006/relationships/image" Target="../media/image31.png"/><Relationship Id="rId9" Type="http://schemas.openxmlformats.org/officeDocument/2006/relationships/image" Target="../media/image55.png"/><Relationship Id="rId14" Type="http://schemas.openxmlformats.org/officeDocument/2006/relationships/image" Target="../media/image9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70.png"/><Relationship Id="rId18" Type="http://schemas.openxmlformats.org/officeDocument/2006/relationships/image" Target="../media/image105.png"/><Relationship Id="rId3" Type="http://schemas.openxmlformats.org/officeDocument/2006/relationships/image" Target="../media/image30.png"/><Relationship Id="rId7" Type="http://schemas.openxmlformats.org/officeDocument/2006/relationships/image" Target="../media/image37.png"/><Relationship Id="rId12" Type="http://schemas.openxmlformats.org/officeDocument/2006/relationships/image" Target="../media/image100.png"/><Relationship Id="rId17" Type="http://schemas.openxmlformats.org/officeDocument/2006/relationships/image" Target="../media/image104.png"/><Relationship Id="rId2" Type="http://schemas.openxmlformats.org/officeDocument/2006/relationships/image" Target="../media/image29.png"/><Relationship Id="rId16" Type="http://schemas.openxmlformats.org/officeDocument/2006/relationships/image" Target="../media/image10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11" Type="http://schemas.openxmlformats.org/officeDocument/2006/relationships/image" Target="../media/image34.png"/><Relationship Id="rId5" Type="http://schemas.openxmlformats.org/officeDocument/2006/relationships/image" Target="../media/image35.png"/><Relationship Id="rId15" Type="http://schemas.openxmlformats.org/officeDocument/2006/relationships/image" Target="../media/image102.png"/><Relationship Id="rId10" Type="http://schemas.openxmlformats.org/officeDocument/2006/relationships/image" Target="../media/image56.png"/><Relationship Id="rId19" Type="http://schemas.openxmlformats.org/officeDocument/2006/relationships/image" Target="../media/image106.png"/><Relationship Id="rId4" Type="http://schemas.openxmlformats.org/officeDocument/2006/relationships/image" Target="../media/image31.png"/><Relationship Id="rId9" Type="http://schemas.openxmlformats.org/officeDocument/2006/relationships/image" Target="../media/image55.png"/><Relationship Id="rId14" Type="http://schemas.openxmlformats.org/officeDocument/2006/relationships/image" Target="../media/image10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107.png"/><Relationship Id="rId3" Type="http://schemas.openxmlformats.org/officeDocument/2006/relationships/image" Target="../media/image30.png"/><Relationship Id="rId7" Type="http://schemas.openxmlformats.org/officeDocument/2006/relationships/image" Target="../media/image37.png"/><Relationship Id="rId12" Type="http://schemas.openxmlformats.org/officeDocument/2006/relationships/image" Target="../media/image70.png"/><Relationship Id="rId17" Type="http://schemas.openxmlformats.org/officeDocument/2006/relationships/image" Target="../media/image111.png"/><Relationship Id="rId2" Type="http://schemas.openxmlformats.org/officeDocument/2006/relationships/image" Target="../media/image29.png"/><Relationship Id="rId16" Type="http://schemas.openxmlformats.org/officeDocument/2006/relationships/image" Target="../media/image1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11" Type="http://schemas.openxmlformats.org/officeDocument/2006/relationships/image" Target="../media/image34.png"/><Relationship Id="rId5" Type="http://schemas.openxmlformats.org/officeDocument/2006/relationships/image" Target="../media/image35.png"/><Relationship Id="rId15" Type="http://schemas.openxmlformats.org/officeDocument/2006/relationships/image" Target="../media/image109.png"/><Relationship Id="rId10" Type="http://schemas.openxmlformats.org/officeDocument/2006/relationships/image" Target="../media/image56.png"/><Relationship Id="rId4" Type="http://schemas.openxmlformats.org/officeDocument/2006/relationships/image" Target="../media/image31.png"/><Relationship Id="rId9" Type="http://schemas.openxmlformats.org/officeDocument/2006/relationships/image" Target="../media/image55.png"/><Relationship Id="rId14" Type="http://schemas.openxmlformats.org/officeDocument/2006/relationships/image" Target="../media/image10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18" Type="http://schemas.openxmlformats.org/officeDocument/2006/relationships/image" Target="../media/image21.png"/><Relationship Id="rId3" Type="http://schemas.openxmlformats.org/officeDocument/2006/relationships/image" Target="../media/image6.png"/><Relationship Id="rId21" Type="http://schemas.openxmlformats.org/officeDocument/2006/relationships/image" Target="../media/image24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17" Type="http://schemas.openxmlformats.org/officeDocument/2006/relationships/image" Target="../media/image20.png"/><Relationship Id="rId2" Type="http://schemas.openxmlformats.org/officeDocument/2006/relationships/image" Target="../media/image5.png"/><Relationship Id="rId16" Type="http://schemas.openxmlformats.org/officeDocument/2006/relationships/image" Target="../media/image19.pn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24" Type="http://schemas.openxmlformats.org/officeDocument/2006/relationships/image" Target="../media/image27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23" Type="http://schemas.openxmlformats.org/officeDocument/2006/relationships/image" Target="../media/image26.png"/><Relationship Id="rId10" Type="http://schemas.openxmlformats.org/officeDocument/2006/relationships/image" Target="../media/image13.png"/><Relationship Id="rId19" Type="http://schemas.openxmlformats.org/officeDocument/2006/relationships/image" Target="../media/image22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Relationship Id="rId22" Type="http://schemas.openxmlformats.org/officeDocument/2006/relationships/image" Target="../media/image2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116.png"/><Relationship Id="rId3" Type="http://schemas.openxmlformats.org/officeDocument/2006/relationships/image" Target="../media/image30.png"/><Relationship Id="rId7" Type="http://schemas.openxmlformats.org/officeDocument/2006/relationships/image" Target="../media/image55.png"/><Relationship Id="rId12" Type="http://schemas.openxmlformats.org/officeDocument/2006/relationships/image" Target="../media/image115.png"/><Relationship Id="rId17" Type="http://schemas.openxmlformats.org/officeDocument/2006/relationships/image" Target="../media/image120.png"/><Relationship Id="rId2" Type="http://schemas.openxmlformats.org/officeDocument/2006/relationships/image" Target="../media/image29.png"/><Relationship Id="rId16" Type="http://schemas.openxmlformats.org/officeDocument/2006/relationships/image" Target="../media/image1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11" Type="http://schemas.openxmlformats.org/officeDocument/2006/relationships/image" Target="../media/image114.png"/><Relationship Id="rId5" Type="http://schemas.openxmlformats.org/officeDocument/2006/relationships/image" Target="../media/image35.png"/><Relationship Id="rId15" Type="http://schemas.openxmlformats.org/officeDocument/2006/relationships/image" Target="../media/image118.png"/><Relationship Id="rId10" Type="http://schemas.openxmlformats.org/officeDocument/2006/relationships/image" Target="../media/image113.png"/><Relationship Id="rId4" Type="http://schemas.openxmlformats.org/officeDocument/2006/relationships/image" Target="../media/image31.png"/><Relationship Id="rId9" Type="http://schemas.openxmlformats.org/officeDocument/2006/relationships/image" Target="../media/image112.png"/><Relationship Id="rId14" Type="http://schemas.openxmlformats.org/officeDocument/2006/relationships/image" Target="../media/image11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121.png"/><Relationship Id="rId3" Type="http://schemas.openxmlformats.org/officeDocument/2006/relationships/image" Target="../media/image30.png"/><Relationship Id="rId7" Type="http://schemas.openxmlformats.org/officeDocument/2006/relationships/image" Target="../media/image55.png"/><Relationship Id="rId12" Type="http://schemas.openxmlformats.org/officeDocument/2006/relationships/image" Target="../media/image115.png"/><Relationship Id="rId17" Type="http://schemas.openxmlformats.org/officeDocument/2006/relationships/image" Target="../media/image125.png"/><Relationship Id="rId2" Type="http://schemas.openxmlformats.org/officeDocument/2006/relationships/image" Target="../media/image29.png"/><Relationship Id="rId16" Type="http://schemas.openxmlformats.org/officeDocument/2006/relationships/image" Target="../media/image1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11" Type="http://schemas.openxmlformats.org/officeDocument/2006/relationships/image" Target="../media/image114.png"/><Relationship Id="rId5" Type="http://schemas.openxmlformats.org/officeDocument/2006/relationships/image" Target="../media/image35.png"/><Relationship Id="rId15" Type="http://schemas.openxmlformats.org/officeDocument/2006/relationships/image" Target="../media/image123.png"/><Relationship Id="rId10" Type="http://schemas.openxmlformats.org/officeDocument/2006/relationships/image" Target="../media/image113.png"/><Relationship Id="rId4" Type="http://schemas.openxmlformats.org/officeDocument/2006/relationships/image" Target="../media/image31.png"/><Relationship Id="rId9" Type="http://schemas.openxmlformats.org/officeDocument/2006/relationships/image" Target="../media/image112.png"/><Relationship Id="rId14" Type="http://schemas.openxmlformats.org/officeDocument/2006/relationships/image" Target="../media/image12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121.png"/><Relationship Id="rId18" Type="http://schemas.openxmlformats.org/officeDocument/2006/relationships/image" Target="../media/image130.png"/><Relationship Id="rId3" Type="http://schemas.openxmlformats.org/officeDocument/2006/relationships/image" Target="../media/image30.png"/><Relationship Id="rId21" Type="http://schemas.openxmlformats.org/officeDocument/2006/relationships/image" Target="../media/image133.png"/><Relationship Id="rId7" Type="http://schemas.openxmlformats.org/officeDocument/2006/relationships/image" Target="../media/image55.png"/><Relationship Id="rId12" Type="http://schemas.openxmlformats.org/officeDocument/2006/relationships/image" Target="../media/image115.png"/><Relationship Id="rId17" Type="http://schemas.openxmlformats.org/officeDocument/2006/relationships/image" Target="../media/image129.png"/><Relationship Id="rId2" Type="http://schemas.openxmlformats.org/officeDocument/2006/relationships/image" Target="../media/image29.png"/><Relationship Id="rId16" Type="http://schemas.openxmlformats.org/officeDocument/2006/relationships/image" Target="../media/image128.png"/><Relationship Id="rId20" Type="http://schemas.openxmlformats.org/officeDocument/2006/relationships/image" Target="../media/image1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11" Type="http://schemas.openxmlformats.org/officeDocument/2006/relationships/image" Target="../media/image114.png"/><Relationship Id="rId5" Type="http://schemas.openxmlformats.org/officeDocument/2006/relationships/image" Target="../media/image35.png"/><Relationship Id="rId15" Type="http://schemas.openxmlformats.org/officeDocument/2006/relationships/image" Target="../media/image127.png"/><Relationship Id="rId10" Type="http://schemas.openxmlformats.org/officeDocument/2006/relationships/image" Target="../media/image113.png"/><Relationship Id="rId19" Type="http://schemas.openxmlformats.org/officeDocument/2006/relationships/image" Target="../media/image131.png"/><Relationship Id="rId4" Type="http://schemas.openxmlformats.org/officeDocument/2006/relationships/image" Target="../media/image31.png"/><Relationship Id="rId9" Type="http://schemas.openxmlformats.org/officeDocument/2006/relationships/image" Target="../media/image112.png"/><Relationship Id="rId14" Type="http://schemas.openxmlformats.org/officeDocument/2006/relationships/image" Target="../media/image126.png"/><Relationship Id="rId22" Type="http://schemas.openxmlformats.org/officeDocument/2006/relationships/image" Target="../media/image13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13" Type="http://schemas.openxmlformats.org/officeDocument/2006/relationships/image" Target="../media/image139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12" Type="http://schemas.openxmlformats.org/officeDocument/2006/relationships/image" Target="../media/image13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11" Type="http://schemas.openxmlformats.org/officeDocument/2006/relationships/image" Target="../media/image37.png"/><Relationship Id="rId5" Type="http://schemas.openxmlformats.org/officeDocument/2006/relationships/image" Target="../media/image135.png"/><Relationship Id="rId15" Type="http://schemas.openxmlformats.org/officeDocument/2006/relationships/image" Target="../media/image141.png"/><Relationship Id="rId10" Type="http://schemas.openxmlformats.org/officeDocument/2006/relationships/image" Target="../media/image36.png"/><Relationship Id="rId4" Type="http://schemas.openxmlformats.org/officeDocument/2006/relationships/image" Target="../media/image31.png"/><Relationship Id="rId9" Type="http://schemas.openxmlformats.org/officeDocument/2006/relationships/image" Target="../media/image137.png"/><Relationship Id="rId14" Type="http://schemas.openxmlformats.org/officeDocument/2006/relationships/image" Target="../media/image14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13" Type="http://schemas.openxmlformats.org/officeDocument/2006/relationships/image" Target="../media/image143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12" Type="http://schemas.openxmlformats.org/officeDocument/2006/relationships/image" Target="../media/image14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11" Type="http://schemas.openxmlformats.org/officeDocument/2006/relationships/image" Target="../media/image37.png"/><Relationship Id="rId5" Type="http://schemas.openxmlformats.org/officeDocument/2006/relationships/image" Target="../media/image135.png"/><Relationship Id="rId10" Type="http://schemas.openxmlformats.org/officeDocument/2006/relationships/image" Target="../media/image36.png"/><Relationship Id="rId4" Type="http://schemas.openxmlformats.org/officeDocument/2006/relationships/image" Target="../media/image31.png"/><Relationship Id="rId9" Type="http://schemas.openxmlformats.org/officeDocument/2006/relationships/image" Target="../media/image137.png"/><Relationship Id="rId14" Type="http://schemas.openxmlformats.org/officeDocument/2006/relationships/image" Target="../media/image138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13" Type="http://schemas.openxmlformats.org/officeDocument/2006/relationships/image" Target="../media/image14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12" Type="http://schemas.openxmlformats.org/officeDocument/2006/relationships/image" Target="../media/image14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11" Type="http://schemas.openxmlformats.org/officeDocument/2006/relationships/image" Target="../media/image37.png"/><Relationship Id="rId5" Type="http://schemas.openxmlformats.org/officeDocument/2006/relationships/image" Target="../media/image135.png"/><Relationship Id="rId10" Type="http://schemas.openxmlformats.org/officeDocument/2006/relationships/image" Target="../media/image36.png"/><Relationship Id="rId4" Type="http://schemas.openxmlformats.org/officeDocument/2006/relationships/image" Target="../media/image31.png"/><Relationship Id="rId9" Type="http://schemas.openxmlformats.org/officeDocument/2006/relationships/image" Target="../media/image137.png"/><Relationship Id="rId14" Type="http://schemas.openxmlformats.org/officeDocument/2006/relationships/image" Target="../media/image138.png"/></Relationships>
</file>

<file path=ppt/slides/_rels/slide2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47.png"/><Relationship Id="rId18" Type="http://schemas.openxmlformats.org/officeDocument/2006/relationships/image" Target="../media/image152.png"/><Relationship Id="rId26" Type="http://schemas.openxmlformats.org/officeDocument/2006/relationships/image" Target="../media/image160.png"/><Relationship Id="rId39" Type="http://schemas.openxmlformats.org/officeDocument/2006/relationships/image" Target="../media/image173.png"/><Relationship Id="rId21" Type="http://schemas.openxmlformats.org/officeDocument/2006/relationships/image" Target="../media/image155.png"/><Relationship Id="rId34" Type="http://schemas.openxmlformats.org/officeDocument/2006/relationships/image" Target="../media/image168.png"/><Relationship Id="rId42" Type="http://schemas.openxmlformats.org/officeDocument/2006/relationships/image" Target="../media/image176.png"/><Relationship Id="rId7" Type="http://schemas.openxmlformats.org/officeDocument/2006/relationships/image" Target="../media/image136.png"/><Relationship Id="rId2" Type="http://schemas.openxmlformats.org/officeDocument/2006/relationships/image" Target="../media/image29.png"/><Relationship Id="rId16" Type="http://schemas.openxmlformats.org/officeDocument/2006/relationships/image" Target="../media/image150.png"/><Relationship Id="rId20" Type="http://schemas.openxmlformats.org/officeDocument/2006/relationships/image" Target="../media/image154.png"/><Relationship Id="rId29" Type="http://schemas.openxmlformats.org/officeDocument/2006/relationships/image" Target="../media/image163.png"/><Relationship Id="rId41" Type="http://schemas.openxmlformats.org/officeDocument/2006/relationships/image" Target="../media/image17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11" Type="http://schemas.openxmlformats.org/officeDocument/2006/relationships/image" Target="../media/image38.png"/><Relationship Id="rId24" Type="http://schemas.openxmlformats.org/officeDocument/2006/relationships/image" Target="../media/image158.png"/><Relationship Id="rId32" Type="http://schemas.openxmlformats.org/officeDocument/2006/relationships/image" Target="../media/image166.png"/><Relationship Id="rId37" Type="http://schemas.openxmlformats.org/officeDocument/2006/relationships/image" Target="../media/image171.png"/><Relationship Id="rId40" Type="http://schemas.openxmlformats.org/officeDocument/2006/relationships/image" Target="../media/image174.png"/><Relationship Id="rId5" Type="http://schemas.openxmlformats.org/officeDocument/2006/relationships/image" Target="../media/image55.png"/><Relationship Id="rId15" Type="http://schemas.openxmlformats.org/officeDocument/2006/relationships/image" Target="../media/image149.png"/><Relationship Id="rId23" Type="http://schemas.openxmlformats.org/officeDocument/2006/relationships/image" Target="../media/image157.png"/><Relationship Id="rId28" Type="http://schemas.openxmlformats.org/officeDocument/2006/relationships/image" Target="../media/image162.png"/><Relationship Id="rId36" Type="http://schemas.openxmlformats.org/officeDocument/2006/relationships/image" Target="../media/image170.png"/><Relationship Id="rId10" Type="http://schemas.openxmlformats.org/officeDocument/2006/relationships/image" Target="../media/image37.png"/><Relationship Id="rId19" Type="http://schemas.openxmlformats.org/officeDocument/2006/relationships/image" Target="../media/image153.png"/><Relationship Id="rId31" Type="http://schemas.openxmlformats.org/officeDocument/2006/relationships/image" Target="../media/image165.png"/><Relationship Id="rId44" Type="http://schemas.openxmlformats.org/officeDocument/2006/relationships/image" Target="../media/image178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Relationship Id="rId14" Type="http://schemas.openxmlformats.org/officeDocument/2006/relationships/image" Target="../media/image148.png"/><Relationship Id="rId22" Type="http://schemas.openxmlformats.org/officeDocument/2006/relationships/image" Target="../media/image156.png"/><Relationship Id="rId27" Type="http://schemas.openxmlformats.org/officeDocument/2006/relationships/image" Target="../media/image161.png"/><Relationship Id="rId30" Type="http://schemas.openxmlformats.org/officeDocument/2006/relationships/image" Target="../media/image164.png"/><Relationship Id="rId35" Type="http://schemas.openxmlformats.org/officeDocument/2006/relationships/image" Target="../media/image169.png"/><Relationship Id="rId43" Type="http://schemas.openxmlformats.org/officeDocument/2006/relationships/image" Target="../media/image177.png"/><Relationship Id="rId8" Type="http://schemas.openxmlformats.org/officeDocument/2006/relationships/image" Target="../media/image137.png"/><Relationship Id="rId3" Type="http://schemas.openxmlformats.org/officeDocument/2006/relationships/image" Target="../media/image30.png"/><Relationship Id="rId12" Type="http://schemas.openxmlformats.org/officeDocument/2006/relationships/image" Target="../media/image146.png"/><Relationship Id="rId17" Type="http://schemas.openxmlformats.org/officeDocument/2006/relationships/image" Target="../media/image151.png"/><Relationship Id="rId25" Type="http://schemas.openxmlformats.org/officeDocument/2006/relationships/image" Target="../media/image159.png"/><Relationship Id="rId33" Type="http://schemas.openxmlformats.org/officeDocument/2006/relationships/image" Target="../media/image167.png"/><Relationship Id="rId38" Type="http://schemas.openxmlformats.org/officeDocument/2006/relationships/image" Target="../media/image17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png"/><Relationship Id="rId13" Type="http://schemas.openxmlformats.org/officeDocument/2006/relationships/image" Target="../media/image179.png"/><Relationship Id="rId3" Type="http://schemas.openxmlformats.org/officeDocument/2006/relationships/image" Target="../media/image30.png"/><Relationship Id="rId7" Type="http://schemas.openxmlformats.org/officeDocument/2006/relationships/image" Target="../media/image136.png"/><Relationship Id="rId12" Type="http://schemas.openxmlformats.org/officeDocument/2006/relationships/image" Target="../media/image146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11" Type="http://schemas.openxmlformats.org/officeDocument/2006/relationships/image" Target="../media/image38.png"/><Relationship Id="rId5" Type="http://schemas.openxmlformats.org/officeDocument/2006/relationships/image" Target="../media/image55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Relationship Id="rId14" Type="http://schemas.openxmlformats.org/officeDocument/2006/relationships/image" Target="../media/image18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png"/><Relationship Id="rId13" Type="http://schemas.openxmlformats.org/officeDocument/2006/relationships/image" Target="../media/image146.png"/><Relationship Id="rId3" Type="http://schemas.openxmlformats.org/officeDocument/2006/relationships/image" Target="../media/image30.png"/><Relationship Id="rId7" Type="http://schemas.openxmlformats.org/officeDocument/2006/relationships/image" Target="../media/image136.png"/><Relationship Id="rId12" Type="http://schemas.openxmlformats.org/officeDocument/2006/relationships/image" Target="../media/image18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11" Type="http://schemas.openxmlformats.org/officeDocument/2006/relationships/image" Target="../media/image38.png"/><Relationship Id="rId5" Type="http://schemas.openxmlformats.org/officeDocument/2006/relationships/image" Target="../media/image55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184.png"/><Relationship Id="rId3" Type="http://schemas.openxmlformats.org/officeDocument/2006/relationships/image" Target="../media/image30.png"/><Relationship Id="rId7" Type="http://schemas.openxmlformats.org/officeDocument/2006/relationships/image" Target="../media/image37.png"/><Relationship Id="rId12" Type="http://schemas.openxmlformats.org/officeDocument/2006/relationships/image" Target="../media/image183.png"/><Relationship Id="rId2" Type="http://schemas.openxmlformats.org/officeDocument/2006/relationships/image" Target="../media/image29.png"/><Relationship Id="rId16" Type="http://schemas.openxmlformats.org/officeDocument/2006/relationships/image" Target="../media/image18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11" Type="http://schemas.openxmlformats.org/officeDocument/2006/relationships/image" Target="../media/image182.png"/><Relationship Id="rId5" Type="http://schemas.openxmlformats.org/officeDocument/2006/relationships/image" Target="../media/image35.png"/><Relationship Id="rId15" Type="http://schemas.openxmlformats.org/officeDocument/2006/relationships/image" Target="../media/image186.png"/><Relationship Id="rId10" Type="http://schemas.openxmlformats.org/officeDocument/2006/relationships/image" Target="../media/image34.png"/><Relationship Id="rId4" Type="http://schemas.openxmlformats.org/officeDocument/2006/relationships/image" Target="../media/image31.png"/><Relationship Id="rId9" Type="http://schemas.openxmlformats.org/officeDocument/2006/relationships/image" Target="../media/image56.png"/><Relationship Id="rId14" Type="http://schemas.openxmlformats.org/officeDocument/2006/relationships/image" Target="../media/image18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12" Type="http://schemas.openxmlformats.org/officeDocument/2006/relationships/image" Target="../media/image39.png"/><Relationship Id="rId2" Type="http://schemas.openxmlformats.org/officeDocument/2006/relationships/image" Target="../media/image29.png"/><Relationship Id="rId16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5" Type="http://schemas.openxmlformats.org/officeDocument/2006/relationships/image" Target="../media/image4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Relationship Id="rId14" Type="http://schemas.openxmlformats.org/officeDocument/2006/relationships/image" Target="../media/image4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4.png"/><Relationship Id="rId18" Type="http://schemas.openxmlformats.org/officeDocument/2006/relationships/image" Target="../media/image43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12" Type="http://schemas.openxmlformats.org/officeDocument/2006/relationships/image" Target="../media/image42.png"/><Relationship Id="rId17" Type="http://schemas.openxmlformats.org/officeDocument/2006/relationships/image" Target="../media/image48.png"/><Relationship Id="rId2" Type="http://schemas.openxmlformats.org/officeDocument/2006/relationships/image" Target="../media/image29.png"/><Relationship Id="rId16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5" Type="http://schemas.openxmlformats.org/officeDocument/2006/relationships/image" Target="../media/image46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Relationship Id="rId14" Type="http://schemas.openxmlformats.org/officeDocument/2006/relationships/image" Target="../media/image4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34.png"/><Relationship Id="rId3" Type="http://schemas.openxmlformats.org/officeDocument/2006/relationships/image" Target="../media/image30.png"/><Relationship Id="rId7" Type="http://schemas.openxmlformats.org/officeDocument/2006/relationships/image" Target="../media/image49.png"/><Relationship Id="rId12" Type="http://schemas.openxmlformats.org/officeDocument/2006/relationships/image" Target="../media/image38.png"/><Relationship Id="rId17" Type="http://schemas.openxmlformats.org/officeDocument/2006/relationships/image" Target="../media/image54.png"/><Relationship Id="rId2" Type="http://schemas.openxmlformats.org/officeDocument/2006/relationships/image" Target="../media/image29.png"/><Relationship Id="rId16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11" Type="http://schemas.openxmlformats.org/officeDocument/2006/relationships/image" Target="../media/image53.png"/><Relationship Id="rId5" Type="http://schemas.openxmlformats.org/officeDocument/2006/relationships/image" Target="../media/image32.png"/><Relationship Id="rId15" Type="http://schemas.openxmlformats.org/officeDocument/2006/relationships/image" Target="../media/image36.png"/><Relationship Id="rId10" Type="http://schemas.openxmlformats.org/officeDocument/2006/relationships/image" Target="../media/image52.png"/><Relationship Id="rId4" Type="http://schemas.openxmlformats.org/officeDocument/2006/relationships/image" Target="../media/image31.png"/><Relationship Id="rId9" Type="http://schemas.openxmlformats.org/officeDocument/2006/relationships/image" Target="../media/image51.png"/><Relationship Id="rId14" Type="http://schemas.openxmlformats.org/officeDocument/2006/relationships/image" Target="../media/image3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58.png"/><Relationship Id="rId3" Type="http://schemas.openxmlformats.org/officeDocument/2006/relationships/image" Target="../media/image30.png"/><Relationship Id="rId7" Type="http://schemas.openxmlformats.org/officeDocument/2006/relationships/image" Target="../media/image37.png"/><Relationship Id="rId12" Type="http://schemas.openxmlformats.org/officeDocument/2006/relationships/image" Target="../media/image57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11" Type="http://schemas.openxmlformats.org/officeDocument/2006/relationships/image" Target="../media/image34.png"/><Relationship Id="rId5" Type="http://schemas.openxmlformats.org/officeDocument/2006/relationships/image" Target="../media/image35.png"/><Relationship Id="rId15" Type="http://schemas.openxmlformats.org/officeDocument/2006/relationships/image" Target="../media/image60.png"/><Relationship Id="rId10" Type="http://schemas.openxmlformats.org/officeDocument/2006/relationships/image" Target="../media/image56.png"/><Relationship Id="rId4" Type="http://schemas.openxmlformats.org/officeDocument/2006/relationships/image" Target="../media/image31.png"/><Relationship Id="rId9" Type="http://schemas.openxmlformats.org/officeDocument/2006/relationships/image" Target="../media/image55.png"/><Relationship Id="rId14" Type="http://schemas.openxmlformats.org/officeDocument/2006/relationships/image" Target="../media/image5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58.png"/><Relationship Id="rId3" Type="http://schemas.openxmlformats.org/officeDocument/2006/relationships/image" Target="../media/image30.png"/><Relationship Id="rId7" Type="http://schemas.openxmlformats.org/officeDocument/2006/relationships/image" Target="../media/image37.png"/><Relationship Id="rId12" Type="http://schemas.openxmlformats.org/officeDocument/2006/relationships/image" Target="../media/image57.png"/><Relationship Id="rId17" Type="http://schemas.openxmlformats.org/officeDocument/2006/relationships/image" Target="../media/image62.png"/><Relationship Id="rId2" Type="http://schemas.openxmlformats.org/officeDocument/2006/relationships/image" Target="../media/image29.png"/><Relationship Id="rId16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11" Type="http://schemas.openxmlformats.org/officeDocument/2006/relationships/image" Target="../media/image34.png"/><Relationship Id="rId5" Type="http://schemas.openxmlformats.org/officeDocument/2006/relationships/image" Target="../media/image35.png"/><Relationship Id="rId15" Type="http://schemas.openxmlformats.org/officeDocument/2006/relationships/image" Target="../media/image60.png"/><Relationship Id="rId10" Type="http://schemas.openxmlformats.org/officeDocument/2006/relationships/image" Target="../media/image56.png"/><Relationship Id="rId4" Type="http://schemas.openxmlformats.org/officeDocument/2006/relationships/image" Target="../media/image31.png"/><Relationship Id="rId9" Type="http://schemas.openxmlformats.org/officeDocument/2006/relationships/image" Target="../media/image55.png"/><Relationship Id="rId14" Type="http://schemas.openxmlformats.org/officeDocument/2006/relationships/image" Target="../media/image5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58.png"/><Relationship Id="rId18" Type="http://schemas.openxmlformats.org/officeDocument/2006/relationships/image" Target="../media/image63.png"/><Relationship Id="rId3" Type="http://schemas.openxmlformats.org/officeDocument/2006/relationships/image" Target="../media/image30.png"/><Relationship Id="rId7" Type="http://schemas.openxmlformats.org/officeDocument/2006/relationships/image" Target="../media/image37.png"/><Relationship Id="rId12" Type="http://schemas.openxmlformats.org/officeDocument/2006/relationships/image" Target="../media/image57.png"/><Relationship Id="rId17" Type="http://schemas.openxmlformats.org/officeDocument/2006/relationships/image" Target="../media/image62.png"/><Relationship Id="rId2" Type="http://schemas.openxmlformats.org/officeDocument/2006/relationships/image" Target="../media/image29.png"/><Relationship Id="rId16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11" Type="http://schemas.openxmlformats.org/officeDocument/2006/relationships/image" Target="../media/image34.png"/><Relationship Id="rId5" Type="http://schemas.openxmlformats.org/officeDocument/2006/relationships/image" Target="../media/image35.png"/><Relationship Id="rId15" Type="http://schemas.openxmlformats.org/officeDocument/2006/relationships/image" Target="../media/image60.png"/><Relationship Id="rId10" Type="http://schemas.openxmlformats.org/officeDocument/2006/relationships/image" Target="../media/image56.png"/><Relationship Id="rId19" Type="http://schemas.openxmlformats.org/officeDocument/2006/relationships/image" Target="../media/image64.png"/><Relationship Id="rId4" Type="http://schemas.openxmlformats.org/officeDocument/2006/relationships/image" Target="../media/image31.png"/><Relationship Id="rId9" Type="http://schemas.openxmlformats.org/officeDocument/2006/relationships/image" Target="../media/image55.png"/><Relationship Id="rId14" Type="http://schemas.openxmlformats.org/officeDocument/2006/relationships/image" Target="../media/image5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742148" y="2057143"/>
            <a:ext cx="6171429" cy="6171429"/>
            <a:chOff x="10742148" y="2057143"/>
            <a:chExt cx="6171429" cy="617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742148" y="2057143"/>
              <a:ext cx="6171429" cy="617142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24521" y="1249490"/>
            <a:ext cx="9077533" cy="807824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360798" y="3099050"/>
            <a:ext cx="3681067" cy="324381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974026" cy="10285714"/>
            <a:chOff x="0" y="0"/>
            <a:chExt cx="1974026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974026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20752" y="655139"/>
            <a:ext cx="532523" cy="461298"/>
            <a:chOff x="720752" y="655139"/>
            <a:chExt cx="532523" cy="46129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0752" y="655139"/>
              <a:ext cx="532523" cy="46129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7115" y="3487865"/>
            <a:ext cx="2258470" cy="1498282"/>
            <a:chOff x="157115" y="3487865"/>
            <a:chExt cx="2258470" cy="149828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7115" y="3487865"/>
              <a:ext cx="2258470" cy="149828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27041" y="7782334"/>
            <a:ext cx="719945" cy="719945"/>
            <a:chOff x="627041" y="7782334"/>
            <a:chExt cx="719945" cy="71994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7041" y="7782334"/>
              <a:ext cx="719945" cy="71994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55932" y="5853043"/>
            <a:ext cx="662163" cy="662163"/>
            <a:chOff x="655932" y="5853043"/>
            <a:chExt cx="662163" cy="662163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655932" y="5853043"/>
              <a:ext cx="662163" cy="662163"/>
              <a:chOff x="655932" y="5853043"/>
              <a:chExt cx="662163" cy="662163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655932" y="5853043"/>
                <a:ext cx="662163" cy="662163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655932" y="5853043"/>
              <a:ext cx="648057" cy="648057"/>
              <a:chOff x="655932" y="5853043"/>
              <a:chExt cx="648057" cy="648057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655932" y="5853043"/>
                <a:ext cx="648057" cy="648057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14835815" y="259106"/>
            <a:ext cx="4062437" cy="756780"/>
            <a:chOff x="14835815" y="259106"/>
            <a:chExt cx="4062437" cy="756780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835815" y="259106"/>
              <a:ext cx="4062437" cy="75678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30127" y="1794348"/>
            <a:ext cx="713773" cy="713888"/>
            <a:chOff x="630127" y="1794348"/>
            <a:chExt cx="713773" cy="713888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30127" y="1794348"/>
              <a:ext cx="713773" cy="71388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483514" y="3747480"/>
            <a:ext cx="1006999" cy="1006999"/>
            <a:chOff x="483514" y="3747480"/>
            <a:chExt cx="1006999" cy="1006999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5743" y="3309709"/>
              <a:ext cx="2013997" cy="2013997"/>
            </a:xfrm>
            <a:prstGeom prst="rect">
              <a:avLst/>
            </a:prstGeom>
          </p:spPr>
        </p:pic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83514" y="3747480"/>
              <a:ext cx="1006999" cy="1006999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5102804" y="221215"/>
            <a:ext cx="2546133" cy="1095105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321071" y="687181"/>
            <a:ext cx="10285905" cy="2218029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7752376" y="4874601"/>
            <a:ext cx="4590476" cy="2619048"/>
            <a:chOff x="7752376" y="4874601"/>
            <a:chExt cx="4590476" cy="2619048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9059657" y="5122997"/>
              <a:ext cx="2075179" cy="2075179"/>
              <a:chOff x="9059657" y="5122997"/>
              <a:chExt cx="2075179" cy="2075179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9059657" y="5122997"/>
                <a:ext cx="2075179" cy="2075179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7752376" y="4874601"/>
              <a:ext cx="4588196" cy="2617848"/>
              <a:chOff x="7752376" y="4874601"/>
              <a:chExt cx="4588196" cy="2617848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7752376" y="4874601"/>
                <a:ext cx="4588196" cy="2617848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766217" y="2821839"/>
            <a:ext cx="7376640" cy="2816418"/>
            <a:chOff x="1766217" y="2821839"/>
            <a:chExt cx="7376640" cy="2816418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2415584" y="2821839"/>
              <a:ext cx="6002015" cy="2816418"/>
              <a:chOff x="2415584" y="2821839"/>
              <a:chExt cx="6002015" cy="2816418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2415584" y="2821839"/>
                <a:ext cx="6002015" cy="2816418"/>
              </a:xfrm>
              <a:prstGeom prst="rect">
                <a:avLst/>
              </a:prstGeom>
            </p:spPr>
          </p:pic>
        </p:grpSp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-188159" y="3020169"/>
              <a:ext cx="10583343" cy="3111705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0713187" y="2652812"/>
            <a:ext cx="7376640" cy="2796683"/>
            <a:chOff x="10713187" y="2652812"/>
            <a:chExt cx="7376640" cy="2796683"/>
          </a:xfrm>
        </p:grpSpPr>
        <p:grpSp>
          <p:nvGrpSpPr>
            <p:cNvPr id="1017" name="그룹 1017"/>
            <p:cNvGrpSpPr/>
            <p:nvPr/>
          </p:nvGrpSpPr>
          <p:grpSpPr>
            <a:xfrm>
              <a:off x="13003165" y="1487030"/>
              <a:ext cx="2796683" cy="5128247"/>
              <a:chOff x="13003165" y="1487030"/>
              <a:chExt cx="2796683" cy="5128247"/>
            </a:xfrm>
          </p:grpSpPr>
          <p:pic>
            <p:nvPicPr>
              <p:cNvPr id="50" name="Object 49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 rot="5400000">
                <a:off x="13003165" y="1487030"/>
                <a:ext cx="2796683" cy="5128247"/>
              </a:xfrm>
              <a:prstGeom prst="rect">
                <a:avLst/>
              </a:prstGeom>
            </p:spPr>
          </p:pic>
        </p:grpSp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185887" y="2845759"/>
              <a:ext cx="11127562" cy="3111705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2216885" y="7233253"/>
            <a:ext cx="7376640" cy="2538051"/>
            <a:chOff x="2216885" y="7233253"/>
            <a:chExt cx="7376640" cy="2538051"/>
          </a:xfrm>
        </p:grpSpPr>
        <p:grpSp>
          <p:nvGrpSpPr>
            <p:cNvPr id="1019" name="그룹 1019"/>
            <p:cNvGrpSpPr/>
            <p:nvPr/>
          </p:nvGrpSpPr>
          <p:grpSpPr>
            <a:xfrm>
              <a:off x="4636179" y="5989884"/>
              <a:ext cx="2538051" cy="5024790"/>
              <a:chOff x="4636179" y="5989884"/>
              <a:chExt cx="2538051" cy="5024790"/>
            </a:xfrm>
          </p:grpSpPr>
          <p:pic>
            <p:nvPicPr>
              <p:cNvPr id="56" name="Object 55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 rot="-5400000">
                <a:off x="4636179" y="5989884"/>
                <a:ext cx="2538051" cy="5024790"/>
              </a:xfrm>
              <a:prstGeom prst="rect">
                <a:avLst/>
              </a:prstGeom>
            </p:spPr>
          </p:pic>
        </p:grpSp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-55349" y="7425687"/>
              <a:ext cx="10872486" cy="311170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974026" cy="10285714"/>
            <a:chOff x="0" y="0"/>
            <a:chExt cx="1974026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974026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20752" y="655139"/>
            <a:ext cx="532523" cy="461298"/>
            <a:chOff x="720752" y="655139"/>
            <a:chExt cx="532523" cy="46129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0752" y="655139"/>
              <a:ext cx="532523" cy="46129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7115" y="3487865"/>
            <a:ext cx="2258470" cy="1498282"/>
            <a:chOff x="157115" y="3487865"/>
            <a:chExt cx="2258470" cy="149828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7115" y="3487865"/>
              <a:ext cx="2258470" cy="149828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27041" y="7782334"/>
            <a:ext cx="719945" cy="719945"/>
            <a:chOff x="627041" y="7782334"/>
            <a:chExt cx="719945" cy="71994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7041" y="7782334"/>
              <a:ext cx="719945" cy="71994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55932" y="5853043"/>
            <a:ext cx="662163" cy="662163"/>
            <a:chOff x="655932" y="5853043"/>
            <a:chExt cx="662163" cy="662163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655932" y="5853043"/>
              <a:ext cx="662163" cy="662163"/>
              <a:chOff x="655932" y="5853043"/>
              <a:chExt cx="662163" cy="662163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655932" y="5853043"/>
                <a:ext cx="662163" cy="662163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655932" y="5853043"/>
              <a:ext cx="648057" cy="648057"/>
              <a:chOff x="655932" y="5853043"/>
              <a:chExt cx="648057" cy="648057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655932" y="5853043"/>
                <a:ext cx="648057" cy="648057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14835815" y="259106"/>
            <a:ext cx="4062437" cy="756780"/>
            <a:chOff x="14835815" y="259106"/>
            <a:chExt cx="4062437" cy="756780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835815" y="259106"/>
              <a:ext cx="4062437" cy="75678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30127" y="1794348"/>
            <a:ext cx="713773" cy="713888"/>
            <a:chOff x="630127" y="1794348"/>
            <a:chExt cx="713773" cy="713888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30127" y="1794348"/>
              <a:ext cx="713773" cy="71388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483514" y="3747480"/>
            <a:ext cx="1006999" cy="1006999"/>
            <a:chOff x="483514" y="3747480"/>
            <a:chExt cx="1006999" cy="1006999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5743" y="3309709"/>
              <a:ext cx="2013997" cy="2013997"/>
            </a:xfrm>
            <a:prstGeom prst="rect">
              <a:avLst/>
            </a:prstGeom>
          </p:spPr>
        </p:pic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83514" y="3747480"/>
              <a:ext cx="1006999" cy="1006999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5102804" y="221215"/>
            <a:ext cx="2546133" cy="1095105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321071" y="687181"/>
            <a:ext cx="10285905" cy="2218029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7752376" y="4874601"/>
            <a:ext cx="4590476" cy="2619048"/>
            <a:chOff x="7752376" y="4874601"/>
            <a:chExt cx="4590476" cy="2619048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9059657" y="5122997"/>
              <a:ext cx="2075179" cy="2075179"/>
              <a:chOff x="9059657" y="5122997"/>
              <a:chExt cx="2075179" cy="2075179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9059657" y="5122997"/>
                <a:ext cx="2075179" cy="2075179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7752376" y="4874601"/>
              <a:ext cx="4588196" cy="2617848"/>
              <a:chOff x="7752376" y="4874601"/>
              <a:chExt cx="4588196" cy="2617848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7752376" y="4874601"/>
                <a:ext cx="4588196" cy="2617848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766217" y="2821839"/>
            <a:ext cx="7376640" cy="2816418"/>
            <a:chOff x="1766217" y="2821839"/>
            <a:chExt cx="7376640" cy="2816418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2415584" y="2821839"/>
              <a:ext cx="6002015" cy="2816418"/>
              <a:chOff x="2415584" y="2821839"/>
              <a:chExt cx="6002015" cy="2816418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2415584" y="2821839"/>
                <a:ext cx="6002015" cy="2816418"/>
              </a:xfrm>
              <a:prstGeom prst="rect">
                <a:avLst/>
              </a:prstGeom>
            </p:spPr>
          </p:pic>
        </p:grpSp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-188159" y="3020169"/>
              <a:ext cx="10583343" cy="3111705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0713187" y="2652812"/>
            <a:ext cx="7376640" cy="2796683"/>
            <a:chOff x="10713187" y="2652812"/>
            <a:chExt cx="7376640" cy="2796683"/>
          </a:xfrm>
        </p:grpSpPr>
        <p:grpSp>
          <p:nvGrpSpPr>
            <p:cNvPr id="1017" name="그룹 1017"/>
            <p:cNvGrpSpPr/>
            <p:nvPr/>
          </p:nvGrpSpPr>
          <p:grpSpPr>
            <a:xfrm>
              <a:off x="13003165" y="1487030"/>
              <a:ext cx="2796683" cy="5128247"/>
              <a:chOff x="13003165" y="1487030"/>
              <a:chExt cx="2796683" cy="5128247"/>
            </a:xfrm>
          </p:grpSpPr>
          <p:pic>
            <p:nvPicPr>
              <p:cNvPr id="50" name="Object 49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 rot="5400000">
                <a:off x="13003165" y="1487030"/>
                <a:ext cx="2796683" cy="5128247"/>
              </a:xfrm>
              <a:prstGeom prst="rect">
                <a:avLst/>
              </a:prstGeom>
            </p:spPr>
          </p:pic>
        </p:grpSp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185887" y="2845759"/>
              <a:ext cx="11127562" cy="3111705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2216885" y="7233253"/>
            <a:ext cx="7376640" cy="2538051"/>
            <a:chOff x="2216885" y="7233253"/>
            <a:chExt cx="7376640" cy="2538051"/>
          </a:xfrm>
        </p:grpSpPr>
        <p:grpSp>
          <p:nvGrpSpPr>
            <p:cNvPr id="1019" name="그룹 1019"/>
            <p:cNvGrpSpPr/>
            <p:nvPr/>
          </p:nvGrpSpPr>
          <p:grpSpPr>
            <a:xfrm>
              <a:off x="4636179" y="5989884"/>
              <a:ext cx="2538051" cy="5024790"/>
              <a:chOff x="4636179" y="5989884"/>
              <a:chExt cx="2538051" cy="5024790"/>
            </a:xfrm>
          </p:grpSpPr>
          <p:pic>
            <p:nvPicPr>
              <p:cNvPr id="56" name="Object 55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 rot="-5400000">
                <a:off x="4636179" y="5989884"/>
                <a:ext cx="2538051" cy="5024790"/>
              </a:xfrm>
              <a:prstGeom prst="rect">
                <a:avLst/>
              </a:prstGeom>
            </p:spPr>
          </p:pic>
        </p:grpSp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-55349" y="7425687"/>
              <a:ext cx="10872486" cy="3111705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0713187" y="7239141"/>
            <a:ext cx="7376640" cy="2733065"/>
            <a:chOff x="10713187" y="7239141"/>
            <a:chExt cx="7376640" cy="2733065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11701356" y="7239141"/>
              <a:ext cx="5478402" cy="2733065"/>
              <a:chOff x="11701356" y="7239141"/>
              <a:chExt cx="5478402" cy="2733065"/>
            </a:xfrm>
          </p:grpSpPr>
          <p:pic>
            <p:nvPicPr>
              <p:cNvPr id="62" name="Object 61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 rot="10800000">
                <a:off x="11701356" y="7239141"/>
                <a:ext cx="5478402" cy="2733065"/>
              </a:xfrm>
              <a:prstGeom prst="rect">
                <a:avLst/>
              </a:prstGeom>
            </p:spPr>
          </p:pic>
        </p:grpSp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8364020" y="7425687"/>
              <a:ext cx="10978200" cy="311170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974026" cy="10285714"/>
            <a:chOff x="0" y="0"/>
            <a:chExt cx="1974026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974026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20752" y="655139"/>
            <a:ext cx="532523" cy="461298"/>
            <a:chOff x="720752" y="655139"/>
            <a:chExt cx="532523" cy="46129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0752" y="655139"/>
              <a:ext cx="532523" cy="46129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7115" y="3487865"/>
            <a:ext cx="2258470" cy="1498282"/>
            <a:chOff x="157115" y="3487865"/>
            <a:chExt cx="2258470" cy="149828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7115" y="3487865"/>
              <a:ext cx="2258470" cy="149828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27041" y="7782334"/>
            <a:ext cx="719945" cy="719945"/>
            <a:chOff x="627041" y="7782334"/>
            <a:chExt cx="719945" cy="71994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7041" y="7782334"/>
              <a:ext cx="719945" cy="71994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55932" y="5853043"/>
            <a:ext cx="662163" cy="662163"/>
            <a:chOff x="655932" y="5853043"/>
            <a:chExt cx="662163" cy="662163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655932" y="5853043"/>
              <a:ext cx="662163" cy="662163"/>
              <a:chOff x="655932" y="5853043"/>
              <a:chExt cx="662163" cy="662163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655932" y="5853043"/>
                <a:ext cx="662163" cy="662163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655932" y="5853043"/>
              <a:ext cx="648057" cy="648057"/>
              <a:chOff x="655932" y="5853043"/>
              <a:chExt cx="648057" cy="648057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655932" y="5853043"/>
                <a:ext cx="648057" cy="648057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14835815" y="259106"/>
            <a:ext cx="4062437" cy="756780"/>
            <a:chOff x="14835815" y="259106"/>
            <a:chExt cx="4062437" cy="756780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835815" y="259106"/>
              <a:ext cx="4062437" cy="75678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30127" y="1794348"/>
            <a:ext cx="713773" cy="713888"/>
            <a:chOff x="630127" y="1794348"/>
            <a:chExt cx="713773" cy="713888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30127" y="1794348"/>
              <a:ext cx="713773" cy="71388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483514" y="3747480"/>
            <a:ext cx="1006999" cy="1006999"/>
            <a:chOff x="483514" y="3747480"/>
            <a:chExt cx="1006999" cy="1006999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5743" y="3309709"/>
              <a:ext cx="2013997" cy="2013997"/>
            </a:xfrm>
            <a:prstGeom prst="rect">
              <a:avLst/>
            </a:prstGeom>
          </p:spPr>
        </p:pic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83514" y="3747480"/>
              <a:ext cx="1006999" cy="1006999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4924594" y="221215"/>
            <a:ext cx="2781476" cy="1095105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017876" y="413234"/>
            <a:ext cx="3018648" cy="1552381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990528" y="9042192"/>
            <a:ext cx="9776867" cy="2640600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8811687" y="1650592"/>
            <a:ext cx="3238095" cy="7180952"/>
            <a:chOff x="8811687" y="1650592"/>
            <a:chExt cx="3238095" cy="7180952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811687" y="1650592"/>
              <a:ext cx="3238095" cy="7180952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8665722" y="1545830"/>
            <a:ext cx="3530025" cy="7441470"/>
            <a:chOff x="8665722" y="1545830"/>
            <a:chExt cx="3530025" cy="7441470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665722" y="1545830"/>
              <a:ext cx="3530025" cy="744147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974026" cy="10285714"/>
            <a:chOff x="0" y="0"/>
            <a:chExt cx="1974026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974026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20752" y="655139"/>
            <a:ext cx="532523" cy="461298"/>
            <a:chOff x="720752" y="655139"/>
            <a:chExt cx="532523" cy="46129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0752" y="655139"/>
              <a:ext cx="532523" cy="46129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7115" y="3487865"/>
            <a:ext cx="2258470" cy="1498282"/>
            <a:chOff x="157115" y="3487865"/>
            <a:chExt cx="2258470" cy="149828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7115" y="3487865"/>
              <a:ext cx="2258470" cy="149828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27041" y="7782334"/>
            <a:ext cx="719945" cy="719945"/>
            <a:chOff x="627041" y="7782334"/>
            <a:chExt cx="719945" cy="71994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7041" y="7782334"/>
              <a:ext cx="719945" cy="71994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55932" y="5853043"/>
            <a:ext cx="662163" cy="662163"/>
            <a:chOff x="655932" y="5853043"/>
            <a:chExt cx="662163" cy="662163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655932" y="5853043"/>
              <a:ext cx="662163" cy="662163"/>
              <a:chOff x="655932" y="5853043"/>
              <a:chExt cx="662163" cy="662163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655932" y="5853043"/>
                <a:ext cx="662163" cy="662163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655932" y="5853043"/>
              <a:ext cx="648057" cy="648057"/>
              <a:chOff x="655932" y="5853043"/>
              <a:chExt cx="648057" cy="648057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655932" y="5853043"/>
                <a:ext cx="648057" cy="648057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14835815" y="259106"/>
            <a:ext cx="4062437" cy="756780"/>
            <a:chOff x="14835815" y="259106"/>
            <a:chExt cx="4062437" cy="756780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835815" y="259106"/>
              <a:ext cx="4062437" cy="75678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30127" y="1794348"/>
            <a:ext cx="713773" cy="713888"/>
            <a:chOff x="630127" y="1794348"/>
            <a:chExt cx="713773" cy="713888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30127" y="1794348"/>
              <a:ext cx="713773" cy="71388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483514" y="3747480"/>
            <a:ext cx="1006999" cy="1006999"/>
            <a:chOff x="483514" y="3747480"/>
            <a:chExt cx="1006999" cy="1006999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5743" y="3309709"/>
              <a:ext cx="2013997" cy="2013997"/>
            </a:xfrm>
            <a:prstGeom prst="rect">
              <a:avLst/>
            </a:prstGeom>
          </p:spPr>
        </p:pic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83514" y="3747480"/>
              <a:ext cx="1006999" cy="1006999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4924594" y="221215"/>
            <a:ext cx="2781476" cy="1095105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017876" y="413234"/>
            <a:ext cx="3018648" cy="1552381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990528" y="9042192"/>
            <a:ext cx="9776867" cy="2640600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7819551" y="2063065"/>
            <a:ext cx="763666" cy="791151"/>
            <a:chOff x="7819551" y="2063065"/>
            <a:chExt cx="763666" cy="791151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-5400000">
              <a:off x="7819551" y="2063065"/>
              <a:ext cx="763666" cy="791151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5359769" y="1489198"/>
            <a:ext cx="2676248" cy="1836190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8811687" y="1650592"/>
            <a:ext cx="3238095" cy="7180952"/>
            <a:chOff x="8811687" y="1650592"/>
            <a:chExt cx="3238095" cy="7180952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811687" y="1650592"/>
              <a:ext cx="3238095" cy="7180952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8946582" y="3095640"/>
            <a:ext cx="365613" cy="346030"/>
            <a:chOff x="8946582" y="3095640"/>
            <a:chExt cx="365613" cy="346030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946582" y="3095640"/>
              <a:ext cx="365613" cy="346030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8665722" y="1545830"/>
            <a:ext cx="3530025" cy="7441470"/>
            <a:chOff x="8665722" y="1545830"/>
            <a:chExt cx="3530025" cy="7441470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665722" y="1545830"/>
              <a:ext cx="3530025" cy="744147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974026" cy="10285714"/>
            <a:chOff x="0" y="0"/>
            <a:chExt cx="1974026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974026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20752" y="655139"/>
            <a:ext cx="532523" cy="461298"/>
            <a:chOff x="720752" y="655139"/>
            <a:chExt cx="532523" cy="46129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0752" y="655139"/>
              <a:ext cx="532523" cy="46129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7115" y="3487865"/>
            <a:ext cx="2258470" cy="1498282"/>
            <a:chOff x="157115" y="3487865"/>
            <a:chExt cx="2258470" cy="149828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7115" y="3487865"/>
              <a:ext cx="2258470" cy="149828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27041" y="7782334"/>
            <a:ext cx="719945" cy="719945"/>
            <a:chOff x="627041" y="7782334"/>
            <a:chExt cx="719945" cy="71994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7041" y="7782334"/>
              <a:ext cx="719945" cy="71994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55932" y="5853043"/>
            <a:ext cx="662163" cy="662163"/>
            <a:chOff x="655932" y="5853043"/>
            <a:chExt cx="662163" cy="662163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655932" y="5853043"/>
              <a:ext cx="662163" cy="662163"/>
              <a:chOff x="655932" y="5853043"/>
              <a:chExt cx="662163" cy="662163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655932" y="5853043"/>
                <a:ext cx="662163" cy="662163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655932" y="5853043"/>
              <a:ext cx="648057" cy="648057"/>
              <a:chOff x="655932" y="5853043"/>
              <a:chExt cx="648057" cy="648057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655932" y="5853043"/>
                <a:ext cx="648057" cy="648057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14835815" y="259106"/>
            <a:ext cx="4062437" cy="756780"/>
            <a:chOff x="14835815" y="259106"/>
            <a:chExt cx="4062437" cy="756780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835815" y="259106"/>
              <a:ext cx="4062437" cy="75678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30127" y="1794348"/>
            <a:ext cx="713773" cy="713888"/>
            <a:chOff x="630127" y="1794348"/>
            <a:chExt cx="713773" cy="713888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30127" y="1794348"/>
              <a:ext cx="713773" cy="71388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483514" y="3747480"/>
            <a:ext cx="1006999" cy="1006999"/>
            <a:chOff x="483514" y="3747480"/>
            <a:chExt cx="1006999" cy="1006999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5743" y="3309709"/>
              <a:ext cx="2013997" cy="2013997"/>
            </a:xfrm>
            <a:prstGeom prst="rect">
              <a:avLst/>
            </a:prstGeom>
          </p:spPr>
        </p:pic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83514" y="3747480"/>
              <a:ext cx="1006999" cy="1006999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4924594" y="221215"/>
            <a:ext cx="2781476" cy="1095105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017876" y="413234"/>
            <a:ext cx="3018648" cy="1552381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990528" y="9042192"/>
            <a:ext cx="9776867" cy="2640600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7059672" y="4237006"/>
            <a:ext cx="1537287" cy="687257"/>
            <a:chOff x="7059672" y="4237006"/>
            <a:chExt cx="1537287" cy="687257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-10800000">
              <a:off x="7059672" y="4237006"/>
              <a:ext cx="1537287" cy="687257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7819551" y="2063065"/>
            <a:ext cx="763666" cy="791151"/>
            <a:chOff x="7819551" y="2063065"/>
            <a:chExt cx="763666" cy="791151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-5400000">
              <a:off x="7819551" y="2063065"/>
              <a:ext cx="763666" cy="791151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5359769" y="1489198"/>
            <a:ext cx="2676248" cy="1836190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8811687" y="1650592"/>
            <a:ext cx="3238095" cy="7180952"/>
            <a:chOff x="8811687" y="1650592"/>
            <a:chExt cx="3238095" cy="7180952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811687" y="1650592"/>
              <a:ext cx="3238095" cy="7180952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8849892" y="3988118"/>
            <a:ext cx="724150" cy="401015"/>
            <a:chOff x="8849892" y="3988118"/>
            <a:chExt cx="724150" cy="401015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849892" y="3988118"/>
              <a:ext cx="724150" cy="401015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8946582" y="3095640"/>
            <a:ext cx="365613" cy="346030"/>
            <a:chOff x="8946582" y="3095640"/>
            <a:chExt cx="365613" cy="346030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946582" y="3095640"/>
              <a:ext cx="365613" cy="346030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3462423" y="2393960"/>
            <a:ext cx="3228571" cy="6742857"/>
            <a:chOff x="3462423" y="2393960"/>
            <a:chExt cx="3228571" cy="6742857"/>
          </a:xfrm>
        </p:grpSpPr>
        <p:grpSp>
          <p:nvGrpSpPr>
            <p:cNvPr id="1017" name="그룹 1017"/>
            <p:cNvGrpSpPr/>
            <p:nvPr/>
          </p:nvGrpSpPr>
          <p:grpSpPr>
            <a:xfrm>
              <a:off x="3593004" y="2508236"/>
              <a:ext cx="2931625" cy="6514722"/>
              <a:chOff x="3593004" y="2508236"/>
              <a:chExt cx="2931625" cy="6514722"/>
            </a:xfrm>
          </p:grpSpPr>
          <p:pic>
            <p:nvPicPr>
              <p:cNvPr id="53" name="Object 52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3593004" y="2508236"/>
                <a:ext cx="2931625" cy="6514722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3462423" y="2393960"/>
              <a:ext cx="3219312" cy="6739373"/>
              <a:chOff x="3462423" y="2393960"/>
              <a:chExt cx="3219312" cy="6739373"/>
            </a:xfrm>
          </p:grpSpPr>
          <p:pic>
            <p:nvPicPr>
              <p:cNvPr id="56" name="Object 55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3462423" y="2393960"/>
                <a:ext cx="3219312" cy="6739373"/>
              </a:xfrm>
              <a:prstGeom prst="rect">
                <a:avLst/>
              </a:prstGeom>
            </p:spPr>
          </p:pic>
        </p:grpSp>
      </p:grpSp>
      <p:grpSp>
        <p:nvGrpSpPr>
          <p:cNvPr id="1019" name="그룹 1019"/>
          <p:cNvGrpSpPr/>
          <p:nvPr/>
        </p:nvGrpSpPr>
        <p:grpSpPr>
          <a:xfrm>
            <a:off x="8665722" y="1545830"/>
            <a:ext cx="3530025" cy="7441470"/>
            <a:chOff x="8665722" y="1545830"/>
            <a:chExt cx="3530025" cy="7441470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8665722" y="1545830"/>
              <a:ext cx="3530025" cy="744147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974026" cy="10285714"/>
            <a:chOff x="0" y="0"/>
            <a:chExt cx="1974026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974026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20752" y="655139"/>
            <a:ext cx="532523" cy="461298"/>
            <a:chOff x="720752" y="655139"/>
            <a:chExt cx="532523" cy="46129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0752" y="655139"/>
              <a:ext cx="532523" cy="46129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7115" y="3487865"/>
            <a:ext cx="2258470" cy="1498282"/>
            <a:chOff x="157115" y="3487865"/>
            <a:chExt cx="2258470" cy="149828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7115" y="3487865"/>
              <a:ext cx="2258470" cy="149828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27041" y="7782334"/>
            <a:ext cx="719945" cy="719945"/>
            <a:chOff x="627041" y="7782334"/>
            <a:chExt cx="719945" cy="71994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7041" y="7782334"/>
              <a:ext cx="719945" cy="71994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55932" y="5853043"/>
            <a:ext cx="662163" cy="662163"/>
            <a:chOff x="655932" y="5853043"/>
            <a:chExt cx="662163" cy="662163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655932" y="5853043"/>
              <a:ext cx="662163" cy="662163"/>
              <a:chOff x="655932" y="5853043"/>
              <a:chExt cx="662163" cy="662163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655932" y="5853043"/>
                <a:ext cx="662163" cy="662163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655932" y="5853043"/>
              <a:ext cx="648057" cy="648057"/>
              <a:chOff x="655932" y="5853043"/>
              <a:chExt cx="648057" cy="648057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655932" y="5853043"/>
                <a:ext cx="648057" cy="648057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14835815" y="259106"/>
            <a:ext cx="4062437" cy="756780"/>
            <a:chOff x="14835815" y="259106"/>
            <a:chExt cx="4062437" cy="756780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835815" y="259106"/>
              <a:ext cx="4062437" cy="75678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30127" y="1794348"/>
            <a:ext cx="713773" cy="713888"/>
            <a:chOff x="630127" y="1794348"/>
            <a:chExt cx="713773" cy="713888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30127" y="1794348"/>
              <a:ext cx="713773" cy="71388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483514" y="3747480"/>
            <a:ext cx="1006999" cy="1006999"/>
            <a:chOff x="483514" y="3747480"/>
            <a:chExt cx="1006999" cy="1006999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5743" y="3309709"/>
              <a:ext cx="2013997" cy="2013997"/>
            </a:xfrm>
            <a:prstGeom prst="rect">
              <a:avLst/>
            </a:prstGeom>
          </p:spPr>
        </p:pic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83514" y="3747480"/>
              <a:ext cx="1006999" cy="1006999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4924594" y="221215"/>
            <a:ext cx="2781476" cy="1095105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017876" y="413234"/>
            <a:ext cx="3018648" cy="1552381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990528" y="9042192"/>
            <a:ext cx="9776867" cy="2640600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7059672" y="4237006"/>
            <a:ext cx="1537287" cy="687257"/>
            <a:chOff x="7059672" y="4237006"/>
            <a:chExt cx="1537287" cy="687257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-10800000">
              <a:off x="7059672" y="4237006"/>
              <a:ext cx="1537287" cy="687257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7819551" y="2063065"/>
            <a:ext cx="763666" cy="791151"/>
            <a:chOff x="7819551" y="2063065"/>
            <a:chExt cx="763666" cy="791151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-5400000">
              <a:off x="7819551" y="2063065"/>
              <a:ext cx="763666" cy="791151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5359769" y="1489198"/>
            <a:ext cx="2676248" cy="1836190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2288856" y="6036801"/>
            <a:ext cx="1537287" cy="687257"/>
            <a:chOff x="12288856" y="6036801"/>
            <a:chExt cx="1537287" cy="687257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10800000">
              <a:off x="12288856" y="6036801"/>
              <a:ext cx="1537287" cy="687257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4292526" y="2151292"/>
            <a:ext cx="3219048" cy="6790476"/>
            <a:chOff x="14292526" y="2151292"/>
            <a:chExt cx="3219048" cy="6790476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4416336" y="2260627"/>
              <a:ext cx="2960847" cy="6579661"/>
              <a:chOff x="14416336" y="2260627"/>
              <a:chExt cx="2960847" cy="6579661"/>
            </a:xfrm>
          </p:grpSpPr>
          <p:pic>
            <p:nvPicPr>
              <p:cNvPr id="47" name="Object 46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4416336" y="2260627"/>
                <a:ext cx="2960847" cy="6579661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14292526" y="2151292"/>
              <a:ext cx="3216751" cy="6787657"/>
              <a:chOff x="14292526" y="2151292"/>
              <a:chExt cx="3216751" cy="6787657"/>
            </a:xfrm>
          </p:grpSpPr>
          <p:pic>
            <p:nvPicPr>
              <p:cNvPr id="50" name="Object 49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4292526" y="2151292"/>
                <a:ext cx="3216751" cy="6787657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8685848" y="1517996"/>
            <a:ext cx="3533333" cy="7447619"/>
            <a:chOff x="8685848" y="1517996"/>
            <a:chExt cx="3533333" cy="7447619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8811687" y="1650592"/>
              <a:ext cx="3238095" cy="7180952"/>
              <a:chOff x="8811687" y="1650592"/>
              <a:chExt cx="3238095" cy="7180952"/>
            </a:xfrm>
          </p:grpSpPr>
          <p:grpSp>
            <p:nvGrpSpPr>
              <p:cNvPr id="1019" name="그룹 1019"/>
              <p:cNvGrpSpPr/>
              <p:nvPr/>
            </p:nvGrpSpPr>
            <p:grpSpPr>
              <a:xfrm>
                <a:off x="8811687" y="1650592"/>
                <a:ext cx="3238095" cy="7180952"/>
                <a:chOff x="8811687" y="1650592"/>
                <a:chExt cx="3238095" cy="7180952"/>
              </a:xfrm>
            </p:grpSpPr>
            <p:pic>
              <p:nvPicPr>
                <p:cNvPr id="56" name="Object 55"/>
                <p:cNvPicPr>
                  <a:picLocks noChangeAspect="1"/>
                </p:cNvPicPr>
                <p:nvPr/>
              </p:nvPicPr>
              <p:blipFill>
                <a:blip r:embed="rId21" cstate="print"/>
                <a:stretch>
                  <a:fillRect/>
                </a:stretch>
              </p:blipFill>
              <p:spPr>
                <a:xfrm>
                  <a:off x="8811687" y="1650592"/>
                  <a:ext cx="3238095" cy="7180952"/>
                </a:xfrm>
                <a:prstGeom prst="rect">
                  <a:avLst/>
                </a:prstGeom>
              </p:spPr>
            </p:pic>
          </p:grpSp>
          <p:grpSp>
            <p:nvGrpSpPr>
              <p:cNvPr id="1020" name="그룹 1020"/>
              <p:cNvGrpSpPr/>
              <p:nvPr/>
            </p:nvGrpSpPr>
            <p:grpSpPr>
              <a:xfrm>
                <a:off x="8849892" y="3988118"/>
                <a:ext cx="724150" cy="401015"/>
                <a:chOff x="8849892" y="3988118"/>
                <a:chExt cx="724150" cy="401015"/>
              </a:xfrm>
            </p:grpSpPr>
            <p:pic>
              <p:nvPicPr>
                <p:cNvPr id="59" name="Object 58"/>
                <p:cNvPicPr>
                  <a:picLocks noChangeAspect="1"/>
                </p:cNvPicPr>
                <p:nvPr/>
              </p:nvPicPr>
              <p:blipFill>
                <a:blip r:embed="rId22" cstate="print"/>
                <a:stretch>
                  <a:fillRect/>
                </a:stretch>
              </p:blipFill>
              <p:spPr>
                <a:xfrm>
                  <a:off x="8849892" y="3988118"/>
                  <a:ext cx="724150" cy="401015"/>
                </a:xfrm>
                <a:prstGeom prst="rect">
                  <a:avLst/>
                </a:prstGeom>
              </p:spPr>
            </p:pic>
          </p:grpSp>
          <p:grpSp>
            <p:nvGrpSpPr>
              <p:cNvPr id="1021" name="그룹 1021"/>
              <p:cNvGrpSpPr/>
              <p:nvPr/>
            </p:nvGrpSpPr>
            <p:grpSpPr>
              <a:xfrm>
                <a:off x="11398925" y="5767797"/>
                <a:ext cx="287917" cy="272495"/>
                <a:chOff x="11398925" y="5767797"/>
                <a:chExt cx="287917" cy="272495"/>
              </a:xfrm>
            </p:grpSpPr>
            <p:pic>
              <p:nvPicPr>
                <p:cNvPr id="62" name="Object 61"/>
                <p:cNvPicPr>
                  <a:picLocks noChangeAspect="1"/>
                </p:cNvPicPr>
                <p:nvPr/>
              </p:nvPicPr>
              <p:blipFill>
                <a:blip r:embed="rId23" cstate="print"/>
                <a:stretch>
                  <a:fillRect/>
                </a:stretch>
              </p:blipFill>
              <p:spPr>
                <a:xfrm>
                  <a:off x="11398925" y="5767797"/>
                  <a:ext cx="287917" cy="272495"/>
                </a:xfrm>
                <a:prstGeom prst="rect">
                  <a:avLst/>
                </a:prstGeom>
              </p:spPr>
            </p:pic>
          </p:grpSp>
          <p:grpSp>
            <p:nvGrpSpPr>
              <p:cNvPr id="1022" name="그룹 1022"/>
              <p:cNvGrpSpPr/>
              <p:nvPr/>
            </p:nvGrpSpPr>
            <p:grpSpPr>
              <a:xfrm>
                <a:off x="8946582" y="3095640"/>
                <a:ext cx="365613" cy="346030"/>
                <a:chOff x="8946582" y="3095640"/>
                <a:chExt cx="365613" cy="346030"/>
              </a:xfrm>
            </p:grpSpPr>
            <p:pic>
              <p:nvPicPr>
                <p:cNvPr id="65" name="Object 64"/>
                <p:cNvPicPr>
                  <a:picLocks noChangeAspect="1"/>
                </p:cNvPicPr>
                <p:nvPr/>
              </p:nvPicPr>
              <p:blipFill>
                <a:blip r:embed="rId24" cstate="print"/>
                <a:stretch>
                  <a:fillRect/>
                </a:stretch>
              </p:blipFill>
              <p:spPr>
                <a:xfrm>
                  <a:off x="8946582" y="3095640"/>
                  <a:ext cx="365613" cy="34603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3" name="그룹 1023"/>
            <p:cNvGrpSpPr/>
            <p:nvPr/>
          </p:nvGrpSpPr>
          <p:grpSpPr>
            <a:xfrm>
              <a:off x="8685848" y="1517996"/>
              <a:ext cx="3530025" cy="7441470"/>
              <a:chOff x="8685848" y="1517996"/>
              <a:chExt cx="3530025" cy="7441470"/>
            </a:xfrm>
          </p:grpSpPr>
          <p:pic>
            <p:nvPicPr>
              <p:cNvPr id="69" name="Object 6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8685848" y="1517996"/>
                <a:ext cx="3530025" cy="7441470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3462423" y="2393960"/>
            <a:ext cx="3228571" cy="6742857"/>
            <a:chOff x="3462423" y="2393960"/>
            <a:chExt cx="3228571" cy="6742857"/>
          </a:xfrm>
        </p:grpSpPr>
        <p:grpSp>
          <p:nvGrpSpPr>
            <p:cNvPr id="1025" name="그룹 1025"/>
            <p:cNvGrpSpPr/>
            <p:nvPr/>
          </p:nvGrpSpPr>
          <p:grpSpPr>
            <a:xfrm>
              <a:off x="3593004" y="2508236"/>
              <a:ext cx="2931625" cy="6514722"/>
              <a:chOff x="3593004" y="2508236"/>
              <a:chExt cx="2931625" cy="651472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3593004" y="2508236"/>
                <a:ext cx="2931625" cy="6514722"/>
              </a:xfrm>
              <a:prstGeom prst="rect">
                <a:avLst/>
              </a:prstGeom>
            </p:spPr>
          </p:pic>
        </p:grpSp>
        <p:grpSp>
          <p:nvGrpSpPr>
            <p:cNvPr id="1026" name="그룹 1026"/>
            <p:cNvGrpSpPr/>
            <p:nvPr/>
          </p:nvGrpSpPr>
          <p:grpSpPr>
            <a:xfrm>
              <a:off x="3462423" y="2393960"/>
              <a:ext cx="3219312" cy="6739373"/>
              <a:chOff x="3462423" y="2393960"/>
              <a:chExt cx="3219312" cy="6739373"/>
            </a:xfrm>
          </p:grpSpPr>
          <p:pic>
            <p:nvPicPr>
              <p:cNvPr id="77" name="Object 76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3462423" y="2393960"/>
                <a:ext cx="3219312" cy="6739373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974026" cy="10285714"/>
            <a:chOff x="0" y="0"/>
            <a:chExt cx="1974026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974026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20752" y="655139"/>
            <a:ext cx="532523" cy="461298"/>
            <a:chOff x="720752" y="655139"/>
            <a:chExt cx="532523" cy="46129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0752" y="655139"/>
              <a:ext cx="532523" cy="46129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7115" y="3487865"/>
            <a:ext cx="2258470" cy="1498282"/>
            <a:chOff x="157115" y="3487865"/>
            <a:chExt cx="2258470" cy="149828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7115" y="3487865"/>
              <a:ext cx="2258470" cy="149828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27041" y="7782334"/>
            <a:ext cx="719945" cy="719945"/>
            <a:chOff x="627041" y="7782334"/>
            <a:chExt cx="719945" cy="71994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7041" y="7782334"/>
              <a:ext cx="719945" cy="71994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55932" y="5853043"/>
            <a:ext cx="662163" cy="662163"/>
            <a:chOff x="655932" y="5853043"/>
            <a:chExt cx="662163" cy="662163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655932" y="5853043"/>
              <a:ext cx="662163" cy="662163"/>
              <a:chOff x="655932" y="5853043"/>
              <a:chExt cx="662163" cy="662163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655932" y="5853043"/>
                <a:ext cx="662163" cy="662163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655932" y="5853043"/>
              <a:ext cx="648057" cy="648057"/>
              <a:chOff x="655932" y="5853043"/>
              <a:chExt cx="648057" cy="648057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655932" y="5853043"/>
                <a:ext cx="648057" cy="648057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14835815" y="259106"/>
            <a:ext cx="4062437" cy="756780"/>
            <a:chOff x="14835815" y="259106"/>
            <a:chExt cx="4062437" cy="756780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835815" y="259106"/>
              <a:ext cx="4062437" cy="75678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30127" y="1794348"/>
            <a:ext cx="713773" cy="713888"/>
            <a:chOff x="630127" y="1794348"/>
            <a:chExt cx="713773" cy="713888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30127" y="1794348"/>
              <a:ext cx="713773" cy="71388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483514" y="3747480"/>
            <a:ext cx="1006999" cy="1006999"/>
            <a:chOff x="483514" y="3747480"/>
            <a:chExt cx="1006999" cy="1006999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5743" y="3309709"/>
              <a:ext cx="2013997" cy="2013997"/>
            </a:xfrm>
            <a:prstGeom prst="rect">
              <a:avLst/>
            </a:prstGeom>
          </p:spPr>
        </p:pic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83514" y="3747480"/>
              <a:ext cx="1006999" cy="1006999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4924594" y="221215"/>
            <a:ext cx="2781476" cy="1095105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092060" y="413234"/>
            <a:ext cx="2538410" cy="1552381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3084451" y="2922631"/>
            <a:ext cx="3138133" cy="1414543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1972354" y="6887241"/>
            <a:ext cx="730776" cy="757077"/>
            <a:chOff x="11972354" y="6887241"/>
            <a:chExt cx="730776" cy="757077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5400000">
              <a:off x="11972354" y="6887241"/>
              <a:ext cx="730776" cy="757077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3131001" y="1478484"/>
            <a:ext cx="3949884" cy="8501795"/>
            <a:chOff x="13131001" y="1478484"/>
            <a:chExt cx="3949884" cy="8501795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3131001" y="1478484"/>
              <a:ext cx="3949884" cy="8501795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2988667" y="1371439"/>
            <a:ext cx="4288804" cy="8734593"/>
            <a:chOff x="12988667" y="1371439"/>
            <a:chExt cx="4288804" cy="8734593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2988667" y="1371439"/>
              <a:ext cx="4288804" cy="8734593"/>
            </a:xfrm>
            <a:prstGeom prst="rect">
              <a:avLst/>
            </a:prstGeom>
          </p:spPr>
        </p:pic>
      </p:grpSp>
      <p:pic>
        <p:nvPicPr>
          <p:cNvPr id="44" name="Object 4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8983858" y="7143218"/>
            <a:ext cx="3130933" cy="1483390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13361757" y="6244442"/>
            <a:ext cx="409979" cy="412563"/>
            <a:chOff x="13361757" y="6244442"/>
            <a:chExt cx="409979" cy="412563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3361757" y="6244442"/>
              <a:ext cx="409979" cy="41256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974026" cy="10285714"/>
            <a:chOff x="0" y="0"/>
            <a:chExt cx="1974026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974026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20752" y="655139"/>
            <a:ext cx="532523" cy="461298"/>
            <a:chOff x="720752" y="655139"/>
            <a:chExt cx="532523" cy="46129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0752" y="655139"/>
              <a:ext cx="532523" cy="46129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7115" y="3487865"/>
            <a:ext cx="2258470" cy="1498282"/>
            <a:chOff x="157115" y="3487865"/>
            <a:chExt cx="2258470" cy="149828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7115" y="3487865"/>
              <a:ext cx="2258470" cy="149828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27041" y="7782334"/>
            <a:ext cx="719945" cy="719945"/>
            <a:chOff x="627041" y="7782334"/>
            <a:chExt cx="719945" cy="71994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7041" y="7782334"/>
              <a:ext cx="719945" cy="71994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55932" y="5853043"/>
            <a:ext cx="662163" cy="662163"/>
            <a:chOff x="655932" y="5853043"/>
            <a:chExt cx="662163" cy="662163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655932" y="5853043"/>
              <a:ext cx="662163" cy="662163"/>
              <a:chOff x="655932" y="5853043"/>
              <a:chExt cx="662163" cy="662163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655932" y="5853043"/>
                <a:ext cx="662163" cy="662163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655932" y="5853043"/>
              <a:ext cx="648057" cy="648057"/>
              <a:chOff x="655932" y="5853043"/>
              <a:chExt cx="648057" cy="648057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655932" y="5853043"/>
                <a:ext cx="648057" cy="648057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14835815" y="259106"/>
            <a:ext cx="4062437" cy="756780"/>
            <a:chOff x="14835815" y="259106"/>
            <a:chExt cx="4062437" cy="756780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835815" y="259106"/>
              <a:ext cx="4062437" cy="75678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30127" y="1794348"/>
            <a:ext cx="713773" cy="713888"/>
            <a:chOff x="630127" y="1794348"/>
            <a:chExt cx="713773" cy="713888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30127" y="1794348"/>
              <a:ext cx="713773" cy="71388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483514" y="3747480"/>
            <a:ext cx="1006999" cy="1006999"/>
            <a:chOff x="483514" y="3747480"/>
            <a:chExt cx="1006999" cy="1006999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5743" y="3309709"/>
              <a:ext cx="2013997" cy="2013997"/>
            </a:xfrm>
            <a:prstGeom prst="rect">
              <a:avLst/>
            </a:prstGeom>
          </p:spPr>
        </p:pic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83514" y="3747480"/>
              <a:ext cx="1006999" cy="100699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9640129" y="3803572"/>
            <a:ext cx="1848789" cy="1096434"/>
            <a:chOff x="9640129" y="3803572"/>
            <a:chExt cx="1848789" cy="1096434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0800000">
              <a:off x="9640129" y="3803572"/>
              <a:ext cx="1848789" cy="1096434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4924594" y="221215"/>
            <a:ext cx="2781476" cy="1095105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913114" y="713234"/>
            <a:ext cx="4163762" cy="1552381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3450740" y="7453963"/>
            <a:ext cx="5535971" cy="2670629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2067251" y="1653387"/>
            <a:ext cx="3732170" cy="8293711"/>
            <a:chOff x="12067251" y="1653387"/>
            <a:chExt cx="3732170" cy="8293711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2067251" y="1653387"/>
              <a:ext cx="3732170" cy="8293711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2067251" y="2413664"/>
            <a:ext cx="3732170" cy="3234270"/>
            <a:chOff x="12067251" y="2413664"/>
            <a:chExt cx="3732170" cy="3234270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2067251" y="2413664"/>
              <a:ext cx="3732170" cy="3234270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1887450" y="1464464"/>
            <a:ext cx="4091773" cy="8652406"/>
            <a:chOff x="11887450" y="1464464"/>
            <a:chExt cx="4091773" cy="8652406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1887450" y="1464464"/>
              <a:ext cx="4091773" cy="8652406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2746604" y="2508236"/>
            <a:ext cx="6662920" cy="4918030"/>
            <a:chOff x="2746604" y="2508236"/>
            <a:chExt cx="6662920" cy="4918030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746604" y="2508236"/>
              <a:ext cx="6662920" cy="49180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974026" cy="10285714"/>
            <a:chOff x="0" y="0"/>
            <a:chExt cx="1974026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974026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20752" y="655139"/>
            <a:ext cx="532523" cy="461298"/>
            <a:chOff x="720752" y="655139"/>
            <a:chExt cx="532523" cy="46129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0752" y="655139"/>
              <a:ext cx="532523" cy="46129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7115" y="3487865"/>
            <a:ext cx="2258470" cy="1498282"/>
            <a:chOff x="157115" y="3487865"/>
            <a:chExt cx="2258470" cy="149828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7115" y="3487865"/>
              <a:ext cx="2258470" cy="149828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27041" y="7782334"/>
            <a:ext cx="719945" cy="719945"/>
            <a:chOff x="627041" y="7782334"/>
            <a:chExt cx="719945" cy="71994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7041" y="7782334"/>
              <a:ext cx="719945" cy="71994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55932" y="5853043"/>
            <a:ext cx="662163" cy="662163"/>
            <a:chOff x="655932" y="5853043"/>
            <a:chExt cx="662163" cy="662163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655932" y="5853043"/>
              <a:ext cx="662163" cy="662163"/>
              <a:chOff x="655932" y="5853043"/>
              <a:chExt cx="662163" cy="662163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655932" y="5853043"/>
                <a:ext cx="662163" cy="662163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655932" y="5853043"/>
              <a:ext cx="648057" cy="648057"/>
              <a:chOff x="655932" y="5853043"/>
              <a:chExt cx="648057" cy="648057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655932" y="5853043"/>
                <a:ext cx="648057" cy="648057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14835815" y="259106"/>
            <a:ext cx="4062437" cy="756780"/>
            <a:chOff x="14835815" y="259106"/>
            <a:chExt cx="4062437" cy="756780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835815" y="259106"/>
              <a:ext cx="4062437" cy="75678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30127" y="1794348"/>
            <a:ext cx="713773" cy="713888"/>
            <a:chOff x="630127" y="1794348"/>
            <a:chExt cx="713773" cy="713888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30127" y="1794348"/>
              <a:ext cx="713773" cy="71388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483514" y="3747480"/>
            <a:ext cx="1006999" cy="1006999"/>
            <a:chOff x="483514" y="3747480"/>
            <a:chExt cx="1006999" cy="1006999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5743" y="3309709"/>
              <a:ext cx="2013997" cy="2013997"/>
            </a:xfrm>
            <a:prstGeom prst="rect">
              <a:avLst/>
            </a:prstGeom>
          </p:spPr>
        </p:pic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83514" y="3747480"/>
              <a:ext cx="1006999" cy="100699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9655791" y="5317257"/>
            <a:ext cx="1461698" cy="866868"/>
            <a:chOff x="9655791" y="5317257"/>
            <a:chExt cx="1461698" cy="866868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10800000">
              <a:off x="9655791" y="5317257"/>
              <a:ext cx="1461698" cy="866868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4924594" y="221215"/>
            <a:ext cx="2781476" cy="1095105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913114" y="720910"/>
            <a:ext cx="3530219" cy="1531257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3243592" y="7316891"/>
            <a:ext cx="5727667" cy="2634152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2091260" y="1559728"/>
            <a:ext cx="3814786" cy="8477302"/>
            <a:chOff x="12091260" y="1559728"/>
            <a:chExt cx="3814786" cy="8477302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2091260" y="1559728"/>
              <a:ext cx="3814786" cy="8477302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2091260" y="5742758"/>
            <a:ext cx="3814786" cy="2948271"/>
            <a:chOff x="12091260" y="5742758"/>
            <a:chExt cx="3814786" cy="2948271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2091260" y="5742758"/>
              <a:ext cx="3814786" cy="2948271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1923168" y="1465997"/>
            <a:ext cx="4150962" cy="8688478"/>
            <a:chOff x="11923168" y="1465997"/>
            <a:chExt cx="4150962" cy="8688478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1923168" y="1465997"/>
              <a:ext cx="4150962" cy="8688478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2826011" y="2151292"/>
            <a:ext cx="6316846" cy="4805022"/>
            <a:chOff x="2826011" y="2151292"/>
            <a:chExt cx="6316846" cy="4805022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826011" y="2151292"/>
              <a:ext cx="6316846" cy="480502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974026" cy="10285714"/>
            <a:chOff x="0" y="0"/>
            <a:chExt cx="1974026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974026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20752" y="655139"/>
            <a:ext cx="532523" cy="461298"/>
            <a:chOff x="720752" y="655139"/>
            <a:chExt cx="532523" cy="46129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0752" y="655139"/>
              <a:ext cx="532523" cy="46129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7115" y="3487865"/>
            <a:ext cx="2258470" cy="1498282"/>
            <a:chOff x="157115" y="3487865"/>
            <a:chExt cx="2258470" cy="149828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7115" y="3487865"/>
              <a:ext cx="2258470" cy="149828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27041" y="7782334"/>
            <a:ext cx="719945" cy="719945"/>
            <a:chOff x="627041" y="7782334"/>
            <a:chExt cx="719945" cy="71994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7041" y="7782334"/>
              <a:ext cx="719945" cy="71994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55932" y="5853043"/>
            <a:ext cx="662163" cy="662163"/>
            <a:chOff x="655932" y="5853043"/>
            <a:chExt cx="662163" cy="662163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655932" y="5853043"/>
              <a:ext cx="662163" cy="662163"/>
              <a:chOff x="655932" y="5853043"/>
              <a:chExt cx="662163" cy="662163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655932" y="5853043"/>
                <a:ext cx="662163" cy="662163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655932" y="5853043"/>
              <a:ext cx="648057" cy="648057"/>
              <a:chOff x="655932" y="5853043"/>
              <a:chExt cx="648057" cy="648057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655932" y="5853043"/>
                <a:ext cx="648057" cy="648057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14835815" y="259106"/>
            <a:ext cx="4062437" cy="756780"/>
            <a:chOff x="14835815" y="259106"/>
            <a:chExt cx="4062437" cy="756780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835815" y="259106"/>
              <a:ext cx="4062437" cy="75678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30127" y="1794348"/>
            <a:ext cx="713773" cy="713888"/>
            <a:chOff x="630127" y="1794348"/>
            <a:chExt cx="713773" cy="713888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30127" y="1794348"/>
              <a:ext cx="713773" cy="71388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483514" y="3747480"/>
            <a:ext cx="1006999" cy="1006999"/>
            <a:chOff x="483514" y="3747480"/>
            <a:chExt cx="1006999" cy="1006999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5743" y="3309709"/>
              <a:ext cx="2013997" cy="2013997"/>
            </a:xfrm>
            <a:prstGeom prst="rect">
              <a:avLst/>
            </a:prstGeom>
          </p:spPr>
        </p:pic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83514" y="3747480"/>
              <a:ext cx="1006999" cy="1006999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4924594" y="221215"/>
            <a:ext cx="2781476" cy="1095105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941685" y="546567"/>
            <a:ext cx="2868190" cy="1487619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3692716" y="2179941"/>
            <a:ext cx="6335095" cy="3662438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1421432" y="1311124"/>
            <a:ext cx="4104762" cy="8780952"/>
            <a:chOff x="11421432" y="1311124"/>
            <a:chExt cx="4104762" cy="8780952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11555601" y="1444588"/>
              <a:ext cx="3809524" cy="8563354"/>
              <a:chOff x="11555601" y="1444588"/>
              <a:chExt cx="3809524" cy="8563354"/>
            </a:xfrm>
          </p:grpSpPr>
          <p:grpSp>
            <p:nvGrpSpPr>
              <p:cNvPr id="1013" name="그룹 1013"/>
              <p:cNvGrpSpPr/>
              <p:nvPr/>
            </p:nvGrpSpPr>
            <p:grpSpPr>
              <a:xfrm>
                <a:off x="11555601" y="1550799"/>
                <a:ext cx="3805070" cy="8455712"/>
                <a:chOff x="11555601" y="1550799"/>
                <a:chExt cx="3805070" cy="8455712"/>
              </a:xfrm>
            </p:grpSpPr>
            <p:pic>
              <p:nvPicPr>
                <p:cNvPr id="38" name="Object 37"/>
                <p:cNvPicPr>
                  <a:picLocks noChangeAspect="1"/>
                </p:cNvPicPr>
                <p:nvPr/>
              </p:nvPicPr>
              <p:blipFill>
                <a:blip r:embed="rId15" cstate="print"/>
                <a:stretch>
                  <a:fillRect/>
                </a:stretch>
              </p:blipFill>
              <p:spPr>
                <a:xfrm>
                  <a:off x="11555601" y="1550799"/>
                  <a:ext cx="3805070" cy="8455712"/>
                </a:xfrm>
                <a:prstGeom prst="rect">
                  <a:avLst/>
                </a:prstGeom>
              </p:spPr>
            </p:pic>
          </p:grpSp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1555601" y="1444588"/>
                <a:ext cx="3805070" cy="8035040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11421432" y="1311124"/>
              <a:ext cx="4096909" cy="8777317"/>
              <a:chOff x="11421432" y="1311124"/>
              <a:chExt cx="4096909" cy="8777317"/>
            </a:xfrm>
          </p:grpSpPr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11421432" y="1311124"/>
                <a:ext cx="4096909" cy="8777317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32186" y="360734"/>
            <a:ext cx="5013771" cy="211988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98948" y="2280455"/>
            <a:ext cx="17087819" cy="7352198"/>
            <a:chOff x="598948" y="2280455"/>
            <a:chExt cx="17087819" cy="7352198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598948" y="2280455"/>
              <a:ext cx="3670122" cy="1250257"/>
              <a:chOff x="598948" y="2280455"/>
              <a:chExt cx="3670122" cy="1250257"/>
            </a:xfrm>
          </p:grpSpPr>
          <p:grpSp>
            <p:nvGrpSpPr>
              <p:cNvPr id="1003" name="그룹 1003"/>
              <p:cNvGrpSpPr/>
              <p:nvPr/>
            </p:nvGrpSpPr>
            <p:grpSpPr>
              <a:xfrm>
                <a:off x="598948" y="2280455"/>
                <a:ext cx="3670122" cy="1250257"/>
                <a:chOff x="598948" y="2280455"/>
                <a:chExt cx="3670122" cy="1250257"/>
              </a:xfrm>
            </p:grpSpPr>
            <p:pic>
              <p:nvPicPr>
                <p:cNvPr id="6" name="Object 5"/>
                <p:cNvPicPr>
                  <a:picLocks noChangeAspect="1"/>
                </p:cNvPicPr>
                <p:nvPr/>
              </p:nvPicPr>
              <p:blipFill>
                <a:blip r:embed="rId3" cstate="print"/>
                <a:stretch>
                  <a:fillRect/>
                </a:stretch>
              </p:blipFill>
              <p:spPr>
                <a:xfrm>
                  <a:off x="598948" y="2280455"/>
                  <a:ext cx="3670122" cy="1250257"/>
                </a:xfrm>
                <a:prstGeom prst="rect">
                  <a:avLst/>
                </a:prstGeom>
              </p:spPr>
            </p:pic>
          </p:grpSp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724130" y="2211691"/>
                <a:ext cx="3456829" cy="1571990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598948" y="3699161"/>
              <a:ext cx="3670122" cy="5907963"/>
              <a:chOff x="598948" y="3699161"/>
              <a:chExt cx="3670122" cy="5907963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598948" y="3699161"/>
                <a:ext cx="3670122" cy="5907963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194564" y="4918084"/>
              <a:ext cx="2523892" cy="3174796"/>
              <a:chOff x="1194564" y="4918084"/>
              <a:chExt cx="2523892" cy="3174796"/>
            </a:xfrm>
          </p:grpSpPr>
          <p:grpSp>
            <p:nvGrpSpPr>
              <p:cNvPr id="1006" name="그룹 1006"/>
              <p:cNvGrpSpPr/>
              <p:nvPr/>
            </p:nvGrpSpPr>
            <p:grpSpPr>
              <a:xfrm>
                <a:off x="1270487" y="5866353"/>
                <a:ext cx="2372045" cy="189764"/>
                <a:chOff x="1270487" y="5866353"/>
                <a:chExt cx="2372045" cy="189764"/>
              </a:xfrm>
            </p:grpSpPr>
            <p:pic>
              <p:nvPicPr>
                <p:cNvPr id="15" name="Object 14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1270487" y="5866353"/>
                  <a:ext cx="2372045" cy="189764"/>
                </a:xfrm>
                <a:prstGeom prst="rect">
                  <a:avLst/>
                </a:prstGeom>
              </p:spPr>
            </p:pic>
          </p:grpSp>
          <p:grpSp>
            <p:nvGrpSpPr>
              <p:cNvPr id="1007" name="그룹 1007"/>
              <p:cNvGrpSpPr/>
              <p:nvPr/>
            </p:nvGrpSpPr>
            <p:grpSpPr>
              <a:xfrm>
                <a:off x="1270487" y="7903116"/>
                <a:ext cx="2372045" cy="189764"/>
                <a:chOff x="1270487" y="7903116"/>
                <a:chExt cx="2372045" cy="189764"/>
              </a:xfrm>
            </p:grpSpPr>
            <p:pic>
              <p:nvPicPr>
                <p:cNvPr id="18" name="Object 17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1270487" y="7903116"/>
                  <a:ext cx="2372045" cy="189764"/>
                </a:xfrm>
                <a:prstGeom prst="rect">
                  <a:avLst/>
                </a:prstGeom>
              </p:spPr>
            </p:pic>
          </p:grpSp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75031" y="4752417"/>
                <a:ext cx="3556848" cy="1085581"/>
              </a:xfrm>
              <a:prstGeom prst="rect">
                <a:avLst/>
              </a:prstGeom>
            </p:spPr>
          </p:pic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769821" y="6528426"/>
                <a:ext cx="3333486" cy="1085581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4388800" y="5829322"/>
              <a:ext cx="562982" cy="237444"/>
              <a:chOff x="4388800" y="5829322"/>
              <a:chExt cx="562982" cy="237444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4388800" y="5829322"/>
                <a:ext cx="562982" cy="237444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5071513" y="2280455"/>
              <a:ext cx="3670122" cy="1250257"/>
              <a:chOff x="5071513" y="2280455"/>
              <a:chExt cx="3670122" cy="1250257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5071513" y="2280455"/>
                <a:ext cx="3670122" cy="1250257"/>
                <a:chOff x="5071513" y="2280455"/>
                <a:chExt cx="3670122" cy="1250257"/>
              </a:xfrm>
            </p:grpSpPr>
            <p:pic>
              <p:nvPicPr>
                <p:cNvPr id="28" name="Object 27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>
                  <a:off x="5071513" y="2280455"/>
                  <a:ext cx="3670122" cy="1250257"/>
                </a:xfrm>
                <a:prstGeom prst="rect">
                  <a:avLst/>
                </a:prstGeom>
              </p:spPr>
            </p:pic>
          </p:grpSp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4610464" y="2211693"/>
                <a:ext cx="4147886" cy="1571990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5071513" y="3707671"/>
              <a:ext cx="3670122" cy="5907963"/>
              <a:chOff x="5071513" y="3707671"/>
              <a:chExt cx="3670122" cy="5907963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5071513" y="3707671"/>
                <a:ext cx="3670122" cy="5907963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660222" y="4975230"/>
              <a:ext cx="2523892" cy="2975395"/>
              <a:chOff x="5660222" y="4975230"/>
              <a:chExt cx="2523892" cy="2975395"/>
            </a:xfrm>
          </p:grpSpPr>
          <p:grpSp>
            <p:nvGrpSpPr>
              <p:cNvPr id="1013" name="그룹 1013"/>
              <p:cNvGrpSpPr/>
              <p:nvPr/>
            </p:nvGrpSpPr>
            <p:grpSpPr>
              <a:xfrm>
                <a:off x="5736146" y="5892821"/>
                <a:ext cx="2372045" cy="189764"/>
                <a:chOff x="5736146" y="5892821"/>
                <a:chExt cx="2372045" cy="189764"/>
              </a:xfrm>
            </p:grpSpPr>
            <p:pic>
              <p:nvPicPr>
                <p:cNvPr id="37" name="Object 36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5736146" y="5892821"/>
                  <a:ext cx="2372045" cy="189764"/>
                </a:xfrm>
                <a:prstGeom prst="rect">
                  <a:avLst/>
                </a:prstGeom>
              </p:spPr>
            </p:pic>
          </p:grpSp>
          <p:grpSp>
            <p:nvGrpSpPr>
              <p:cNvPr id="1014" name="그룹 1014"/>
              <p:cNvGrpSpPr/>
              <p:nvPr/>
            </p:nvGrpSpPr>
            <p:grpSpPr>
              <a:xfrm>
                <a:off x="5736146" y="7760861"/>
                <a:ext cx="2372045" cy="189764"/>
                <a:chOff x="5736146" y="7760861"/>
                <a:chExt cx="2372045" cy="189764"/>
              </a:xfrm>
            </p:grpSpPr>
            <p:pic>
              <p:nvPicPr>
                <p:cNvPr id="40" name="Object 39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5736146" y="7760861"/>
                  <a:ext cx="2372045" cy="189764"/>
                </a:xfrm>
                <a:prstGeom prst="rect">
                  <a:avLst/>
                </a:prstGeom>
              </p:spPr>
            </p:pic>
          </p:grpSp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5235479" y="4809563"/>
                <a:ext cx="3323962" cy="1085581"/>
              </a:xfrm>
              <a:prstGeom prst="rect">
                <a:avLst/>
              </a:prstGeom>
            </p:spPr>
          </p:pic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5059736" y="6470533"/>
                <a:ext cx="3556848" cy="1085581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8861366" y="5837832"/>
              <a:ext cx="562982" cy="237444"/>
              <a:chOff x="8861366" y="5837832"/>
              <a:chExt cx="562982" cy="237444"/>
            </a:xfrm>
          </p:grpSpPr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8861366" y="5837832"/>
                <a:ext cx="562982" cy="237444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9544079" y="2288965"/>
              <a:ext cx="3670122" cy="1250257"/>
              <a:chOff x="9544079" y="2288965"/>
              <a:chExt cx="3670122" cy="1250257"/>
            </a:xfrm>
          </p:grpSpPr>
          <p:grpSp>
            <p:nvGrpSpPr>
              <p:cNvPr id="1017" name="그룹 1017"/>
              <p:cNvGrpSpPr/>
              <p:nvPr/>
            </p:nvGrpSpPr>
            <p:grpSpPr>
              <a:xfrm>
                <a:off x="9544079" y="2288965"/>
                <a:ext cx="3670122" cy="1250257"/>
                <a:chOff x="9544079" y="2288965"/>
                <a:chExt cx="3670122" cy="1250257"/>
              </a:xfrm>
            </p:grpSpPr>
            <p:pic>
              <p:nvPicPr>
                <p:cNvPr id="50" name="Object 49"/>
                <p:cNvPicPr>
                  <a:picLocks noChangeAspect="1"/>
                </p:cNvPicPr>
                <p:nvPr/>
              </p:nvPicPr>
              <p:blipFill>
                <a:blip r:embed="rId15" cstate="print"/>
                <a:stretch>
                  <a:fillRect/>
                </a:stretch>
              </p:blipFill>
              <p:spPr>
                <a:xfrm>
                  <a:off x="9544079" y="2288965"/>
                  <a:ext cx="3670122" cy="1250257"/>
                </a:xfrm>
                <a:prstGeom prst="rect">
                  <a:avLst/>
                </a:prstGeom>
              </p:spPr>
            </p:pic>
          </p:grpSp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9083038" y="2258036"/>
                <a:ext cx="4147886" cy="1571990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9544079" y="3716181"/>
              <a:ext cx="3670122" cy="5907963"/>
              <a:chOff x="9544079" y="3716181"/>
              <a:chExt cx="3670122" cy="5907963"/>
            </a:xfrm>
          </p:grpSpPr>
          <p:grpSp>
            <p:nvGrpSpPr>
              <p:cNvPr id="1019" name="그룹 1019"/>
              <p:cNvGrpSpPr/>
              <p:nvPr/>
            </p:nvGrpSpPr>
            <p:grpSpPr>
              <a:xfrm>
                <a:off x="9544079" y="3716181"/>
                <a:ext cx="3670122" cy="5907963"/>
                <a:chOff x="9544079" y="3716181"/>
                <a:chExt cx="3670122" cy="5907963"/>
              </a:xfrm>
            </p:grpSpPr>
            <p:pic>
              <p:nvPicPr>
                <p:cNvPr id="56" name="Object 55"/>
                <p:cNvPicPr>
                  <a:picLocks noChangeAspect="1"/>
                </p:cNvPicPr>
                <p:nvPr/>
              </p:nvPicPr>
              <p:blipFill>
                <a:blip r:embed="rId17" cstate="print"/>
                <a:stretch>
                  <a:fillRect/>
                </a:stretch>
              </p:blipFill>
              <p:spPr>
                <a:xfrm>
                  <a:off x="9544079" y="3716181"/>
                  <a:ext cx="3670122" cy="5907963"/>
                </a:xfrm>
                <a:prstGeom prst="rect">
                  <a:avLst/>
                </a:prstGeom>
              </p:spPr>
            </p:pic>
          </p:grpSp>
          <p:grpSp>
            <p:nvGrpSpPr>
              <p:cNvPr id="1020" name="그룹 1020"/>
              <p:cNvGrpSpPr/>
              <p:nvPr/>
            </p:nvGrpSpPr>
            <p:grpSpPr>
              <a:xfrm>
                <a:off x="10117194" y="4975227"/>
                <a:ext cx="2523892" cy="2975395"/>
                <a:chOff x="10117194" y="4975227"/>
                <a:chExt cx="2523892" cy="2975395"/>
              </a:xfrm>
            </p:grpSpPr>
            <p:grpSp>
              <p:nvGrpSpPr>
                <p:cNvPr id="1021" name="그룹 1021"/>
                <p:cNvGrpSpPr/>
                <p:nvPr/>
              </p:nvGrpSpPr>
              <p:grpSpPr>
                <a:xfrm>
                  <a:off x="10193117" y="5892818"/>
                  <a:ext cx="2372045" cy="189764"/>
                  <a:chOff x="10193117" y="5892818"/>
                  <a:chExt cx="2372045" cy="189764"/>
                </a:xfrm>
              </p:grpSpPr>
              <p:pic>
                <p:nvPicPr>
                  <p:cNvPr id="60" name="Object 59"/>
                  <p:cNvPicPr>
                    <a:picLocks noChangeAspect="1"/>
                  </p:cNvPicPr>
                  <p:nvPr/>
                </p:nvPicPr>
                <p:blipFill>
                  <a:blip r:embed="rId6" cstate="print"/>
                  <a:stretch>
                    <a:fillRect/>
                  </a:stretch>
                </p:blipFill>
                <p:spPr>
                  <a:xfrm>
                    <a:off x="10193117" y="5892818"/>
                    <a:ext cx="2372045" cy="18976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22" name="그룹 1022"/>
                <p:cNvGrpSpPr/>
                <p:nvPr/>
              </p:nvGrpSpPr>
              <p:grpSpPr>
                <a:xfrm>
                  <a:off x="10193117" y="7760858"/>
                  <a:ext cx="2372045" cy="189764"/>
                  <a:chOff x="10193117" y="7760858"/>
                  <a:chExt cx="2372045" cy="189764"/>
                </a:xfrm>
              </p:grpSpPr>
              <p:pic>
                <p:nvPicPr>
                  <p:cNvPr id="63" name="Object 62"/>
                  <p:cNvPicPr>
                    <a:picLocks noChangeAspect="1"/>
                  </p:cNvPicPr>
                  <p:nvPr/>
                </p:nvPicPr>
                <p:blipFill>
                  <a:blip r:embed="rId6" cstate="print"/>
                  <a:stretch>
                    <a:fillRect/>
                  </a:stretch>
                </p:blipFill>
                <p:spPr>
                  <a:xfrm>
                    <a:off x="10193117" y="7760858"/>
                    <a:ext cx="2372045" cy="189764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65" name="Object 64"/>
                <p:cNvPicPr>
                  <a:picLocks noChangeAspect="1"/>
                </p:cNvPicPr>
                <p:nvPr/>
              </p:nvPicPr>
              <p:blipFill>
                <a:blip r:embed="rId18" cstate="print"/>
                <a:stretch>
                  <a:fillRect/>
                </a:stretch>
              </p:blipFill>
              <p:spPr>
                <a:xfrm>
                  <a:off x="9507184" y="4809560"/>
                  <a:ext cx="3518752" cy="1085581"/>
                </a:xfrm>
                <a:prstGeom prst="rect">
                  <a:avLst/>
                </a:prstGeom>
              </p:spPr>
            </p:pic>
            <p:pic>
              <p:nvPicPr>
                <p:cNvPr id="66" name="Object 65"/>
                <p:cNvPicPr>
                  <a:picLocks noChangeAspect="1"/>
                </p:cNvPicPr>
                <p:nvPr/>
              </p:nvPicPr>
              <p:blipFill>
                <a:blip r:embed="rId19" cstate="print"/>
                <a:stretch>
                  <a:fillRect/>
                </a:stretch>
              </p:blipFill>
              <p:spPr>
                <a:xfrm>
                  <a:off x="9356737" y="6470529"/>
                  <a:ext cx="3688105" cy="108558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3" name="그룹 1023"/>
            <p:cNvGrpSpPr/>
            <p:nvPr/>
          </p:nvGrpSpPr>
          <p:grpSpPr>
            <a:xfrm>
              <a:off x="13333931" y="5846341"/>
              <a:ext cx="562982" cy="237444"/>
              <a:chOff x="13333931" y="5846341"/>
              <a:chExt cx="562982" cy="237444"/>
            </a:xfrm>
          </p:grpSpPr>
          <p:pic>
            <p:nvPicPr>
              <p:cNvPr id="70" name="Object 69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3333931" y="5846341"/>
                <a:ext cx="562982" cy="237444"/>
              </a:xfrm>
              <a:prstGeom prst="rect">
                <a:avLst/>
              </a:prstGeom>
            </p:spPr>
          </p:pic>
        </p:grpSp>
        <p:grpSp>
          <p:nvGrpSpPr>
            <p:cNvPr id="1024" name="그룹 1024"/>
            <p:cNvGrpSpPr/>
            <p:nvPr/>
          </p:nvGrpSpPr>
          <p:grpSpPr>
            <a:xfrm>
              <a:off x="14016644" y="2297474"/>
              <a:ext cx="3670122" cy="1250257"/>
              <a:chOff x="14016644" y="2297474"/>
              <a:chExt cx="3670122" cy="1250257"/>
            </a:xfrm>
          </p:grpSpPr>
          <p:grpSp>
            <p:nvGrpSpPr>
              <p:cNvPr id="1025" name="그룹 1025"/>
              <p:cNvGrpSpPr/>
              <p:nvPr/>
            </p:nvGrpSpPr>
            <p:grpSpPr>
              <a:xfrm>
                <a:off x="14016644" y="2297474"/>
                <a:ext cx="3670122" cy="1250257"/>
                <a:chOff x="14016644" y="2297474"/>
                <a:chExt cx="3670122" cy="1250257"/>
              </a:xfrm>
            </p:grpSpPr>
            <p:pic>
              <p:nvPicPr>
                <p:cNvPr id="74" name="Object 73"/>
                <p:cNvPicPr>
                  <a:picLocks noChangeAspect="1"/>
                </p:cNvPicPr>
                <p:nvPr/>
              </p:nvPicPr>
              <p:blipFill>
                <a:blip r:embed="rId20" cstate="print"/>
                <a:stretch>
                  <a:fillRect/>
                </a:stretch>
              </p:blipFill>
              <p:spPr>
                <a:xfrm>
                  <a:off x="14016644" y="2297474"/>
                  <a:ext cx="3670122" cy="1250257"/>
                </a:xfrm>
                <a:prstGeom prst="rect">
                  <a:avLst/>
                </a:prstGeom>
              </p:spPr>
            </p:pic>
          </p:grpSp>
          <p:pic>
            <p:nvPicPr>
              <p:cNvPr id="76" name="Object 75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3976556" y="2227865"/>
                <a:ext cx="3717610" cy="1571990"/>
              </a:xfrm>
              <a:prstGeom prst="rect">
                <a:avLst/>
              </a:prstGeom>
            </p:spPr>
          </p:pic>
        </p:grpSp>
        <p:grpSp>
          <p:nvGrpSpPr>
            <p:cNvPr id="1026" name="그룹 1026"/>
            <p:cNvGrpSpPr/>
            <p:nvPr/>
          </p:nvGrpSpPr>
          <p:grpSpPr>
            <a:xfrm>
              <a:off x="14016644" y="3724690"/>
              <a:ext cx="3670122" cy="5907963"/>
              <a:chOff x="14016644" y="3724690"/>
              <a:chExt cx="3670122" cy="5907963"/>
            </a:xfrm>
          </p:grpSpPr>
          <p:pic>
            <p:nvPicPr>
              <p:cNvPr id="79" name="Object 78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4016644" y="3724690"/>
                <a:ext cx="3670122" cy="5907963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14589784" y="4642456"/>
              <a:ext cx="2523892" cy="3325873"/>
              <a:chOff x="14589784" y="4642456"/>
              <a:chExt cx="2523892" cy="3325873"/>
            </a:xfrm>
          </p:grpSpPr>
          <p:grpSp>
            <p:nvGrpSpPr>
              <p:cNvPr id="1028" name="그룹 1028"/>
              <p:cNvGrpSpPr/>
              <p:nvPr/>
            </p:nvGrpSpPr>
            <p:grpSpPr>
              <a:xfrm>
                <a:off x="14665683" y="5910526"/>
                <a:ext cx="2372045" cy="189764"/>
                <a:chOff x="14665683" y="5910526"/>
                <a:chExt cx="2372045" cy="189764"/>
              </a:xfrm>
            </p:grpSpPr>
            <p:pic>
              <p:nvPicPr>
                <p:cNvPr id="83" name="Object 82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14665683" y="5910526"/>
                  <a:ext cx="2372045" cy="189764"/>
                </a:xfrm>
                <a:prstGeom prst="rect">
                  <a:avLst/>
                </a:prstGeom>
              </p:spPr>
            </p:pic>
          </p:grpSp>
          <p:grpSp>
            <p:nvGrpSpPr>
              <p:cNvPr id="1029" name="그룹 1029"/>
              <p:cNvGrpSpPr/>
              <p:nvPr/>
            </p:nvGrpSpPr>
            <p:grpSpPr>
              <a:xfrm>
                <a:off x="14665683" y="7778565"/>
                <a:ext cx="2372045" cy="189764"/>
                <a:chOff x="14665683" y="7778565"/>
                <a:chExt cx="2372045" cy="189764"/>
              </a:xfrm>
            </p:grpSpPr>
            <p:pic>
              <p:nvPicPr>
                <p:cNvPr id="86" name="Object 85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14665683" y="7778565"/>
                  <a:ext cx="2372045" cy="189764"/>
                </a:xfrm>
                <a:prstGeom prst="rect">
                  <a:avLst/>
                </a:prstGeom>
              </p:spPr>
            </p:pic>
          </p:grpSp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4303584" y="4475751"/>
                <a:ext cx="3214114" cy="1476943"/>
              </a:xfrm>
              <a:prstGeom prst="rect">
                <a:avLst/>
              </a:prstGeom>
            </p:spPr>
          </p:pic>
          <p:pic>
            <p:nvPicPr>
              <p:cNvPr id="89" name="Object 88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3738346" y="6478767"/>
                <a:ext cx="3798419" cy="1037790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974026" cy="10285714"/>
            <a:chOff x="0" y="0"/>
            <a:chExt cx="1974026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974026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20752" y="655139"/>
            <a:ext cx="532523" cy="461298"/>
            <a:chOff x="720752" y="655139"/>
            <a:chExt cx="532523" cy="46129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0752" y="655139"/>
              <a:ext cx="532523" cy="46129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7115" y="5468817"/>
            <a:ext cx="2258470" cy="1498282"/>
            <a:chOff x="157115" y="5468817"/>
            <a:chExt cx="2258470" cy="149828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7115" y="5468817"/>
              <a:ext cx="2258470" cy="149828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27041" y="7782334"/>
            <a:ext cx="719945" cy="719945"/>
            <a:chOff x="627041" y="7782334"/>
            <a:chExt cx="719945" cy="71994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7041" y="7782334"/>
              <a:ext cx="719945" cy="71994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835815" y="259106"/>
            <a:ext cx="4062437" cy="756780"/>
            <a:chOff x="14835815" y="259106"/>
            <a:chExt cx="4062437" cy="75678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835815" y="259106"/>
              <a:ext cx="4062437" cy="75678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30127" y="1794348"/>
            <a:ext cx="713773" cy="713888"/>
            <a:chOff x="630127" y="1794348"/>
            <a:chExt cx="713773" cy="71388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30127" y="1794348"/>
              <a:ext cx="713773" cy="71388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83514" y="3747480"/>
            <a:ext cx="1006999" cy="1006999"/>
            <a:chOff x="483514" y="3747480"/>
            <a:chExt cx="1006999" cy="100699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83514" y="3747480"/>
              <a:ext cx="1006999" cy="100699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41646" y="5853043"/>
            <a:ext cx="690734" cy="689380"/>
            <a:chOff x="641646" y="5853043"/>
            <a:chExt cx="690734" cy="689380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670217" y="5880260"/>
              <a:ext cx="662163" cy="662163"/>
              <a:chOff x="670217" y="5880260"/>
              <a:chExt cx="662163" cy="662163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382356" y="5592399"/>
                <a:ext cx="1324325" cy="1324325"/>
              </a:xfrm>
              <a:prstGeom prst="rect">
                <a:avLst/>
              </a:prstGeom>
            </p:spPr>
          </p:pic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670217" y="5880260"/>
                <a:ext cx="662163" cy="662163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641646" y="5853043"/>
              <a:ext cx="689380" cy="689380"/>
              <a:chOff x="641646" y="5853043"/>
              <a:chExt cx="689380" cy="689380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41953" y="5553350"/>
                <a:ext cx="1378760" cy="1378760"/>
              </a:xfrm>
              <a:prstGeom prst="rect">
                <a:avLst/>
              </a:prstGeom>
            </p:spPr>
          </p:pic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641646" y="5853043"/>
                <a:ext cx="689380" cy="689380"/>
              </a:xfrm>
              <a:prstGeom prst="rect">
                <a:avLst/>
              </a:prstGeom>
            </p:spPr>
          </p:pic>
        </p:grpSp>
      </p:grpSp>
      <p:grpSp>
        <p:nvGrpSpPr>
          <p:cNvPr id="1011" name="그룹 1011"/>
          <p:cNvGrpSpPr/>
          <p:nvPr/>
        </p:nvGrpSpPr>
        <p:grpSpPr>
          <a:xfrm>
            <a:off x="2729440" y="1383398"/>
            <a:ext cx="14861886" cy="8749935"/>
            <a:chOff x="2729440" y="1383398"/>
            <a:chExt cx="14861886" cy="8749935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729440" y="1383398"/>
              <a:ext cx="14861886" cy="8749935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5195207" y="1406372"/>
            <a:ext cx="1073292" cy="1073292"/>
            <a:chOff x="15195207" y="1406372"/>
            <a:chExt cx="1073292" cy="1073292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5195207" y="1406372"/>
              <a:ext cx="1073292" cy="1073292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3522803" y="3659161"/>
            <a:ext cx="2999942" cy="35714"/>
            <a:chOff x="13522803" y="3659161"/>
            <a:chExt cx="2999942" cy="35714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-3780000">
              <a:off x="13522803" y="3659161"/>
              <a:ext cx="2999942" cy="35714"/>
            </a:xfrm>
            <a:prstGeom prst="rect">
              <a:avLst/>
            </a:prstGeom>
          </p:spPr>
        </p:pic>
      </p:grpSp>
      <p:pic>
        <p:nvPicPr>
          <p:cNvPr id="42" name="Object 4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4915070" y="221215"/>
            <a:ext cx="2743381" cy="1095105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2529440" y="643883"/>
            <a:ext cx="5624333" cy="1552381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974026" cy="10285714"/>
            <a:chOff x="0" y="0"/>
            <a:chExt cx="1974026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974026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20752" y="655139"/>
            <a:ext cx="532523" cy="461298"/>
            <a:chOff x="720752" y="655139"/>
            <a:chExt cx="532523" cy="46129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0752" y="655139"/>
              <a:ext cx="532523" cy="46129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7115" y="5468817"/>
            <a:ext cx="2258470" cy="1498282"/>
            <a:chOff x="157115" y="5468817"/>
            <a:chExt cx="2258470" cy="149828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7115" y="5468817"/>
              <a:ext cx="2258470" cy="149828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27041" y="7782334"/>
            <a:ext cx="719945" cy="719945"/>
            <a:chOff x="627041" y="7782334"/>
            <a:chExt cx="719945" cy="71994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7041" y="7782334"/>
              <a:ext cx="719945" cy="71994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835815" y="259106"/>
            <a:ext cx="4062437" cy="756780"/>
            <a:chOff x="14835815" y="259106"/>
            <a:chExt cx="4062437" cy="75678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835815" y="259106"/>
              <a:ext cx="4062437" cy="75678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30127" y="1794348"/>
            <a:ext cx="713773" cy="713888"/>
            <a:chOff x="630127" y="1794348"/>
            <a:chExt cx="713773" cy="71388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30127" y="1794348"/>
              <a:ext cx="713773" cy="71388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83514" y="3747480"/>
            <a:ext cx="1006999" cy="1006999"/>
            <a:chOff x="483514" y="3747480"/>
            <a:chExt cx="1006999" cy="100699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83514" y="3747480"/>
              <a:ext cx="1006999" cy="100699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41646" y="5853043"/>
            <a:ext cx="690734" cy="689380"/>
            <a:chOff x="641646" y="5853043"/>
            <a:chExt cx="690734" cy="689380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670217" y="5880260"/>
              <a:ext cx="662163" cy="662163"/>
              <a:chOff x="670217" y="5880260"/>
              <a:chExt cx="662163" cy="662163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382356" y="5592399"/>
                <a:ext cx="1324325" cy="1324325"/>
              </a:xfrm>
              <a:prstGeom prst="rect">
                <a:avLst/>
              </a:prstGeom>
            </p:spPr>
          </p:pic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670217" y="5880260"/>
                <a:ext cx="662163" cy="662163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641646" y="5853043"/>
              <a:ext cx="689380" cy="689380"/>
              <a:chOff x="641646" y="5853043"/>
              <a:chExt cx="689380" cy="689380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41953" y="5553350"/>
                <a:ext cx="1378760" cy="1378760"/>
              </a:xfrm>
              <a:prstGeom prst="rect">
                <a:avLst/>
              </a:prstGeom>
            </p:spPr>
          </p:pic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641646" y="5853043"/>
                <a:ext cx="689380" cy="689380"/>
              </a:xfrm>
              <a:prstGeom prst="rect">
                <a:avLst/>
              </a:prstGeom>
            </p:spPr>
          </p:pic>
        </p:grpSp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4765899" y="221215"/>
            <a:ext cx="2911610" cy="1095105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831923" y="567692"/>
            <a:ext cx="5019190" cy="1552381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3147988" y="2346331"/>
            <a:ext cx="6088658" cy="3421052"/>
            <a:chOff x="3147988" y="2346331"/>
            <a:chExt cx="6088658" cy="3421052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147988" y="2346331"/>
              <a:ext cx="6088658" cy="3421052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3142534" y="6447185"/>
            <a:ext cx="6094112" cy="2864136"/>
            <a:chOff x="3142534" y="6447185"/>
            <a:chExt cx="6094112" cy="2864136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142534" y="6447185"/>
              <a:ext cx="6094112" cy="2864136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9101194" y="3322958"/>
            <a:ext cx="9825762" cy="5977686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974026" cy="10285714"/>
            <a:chOff x="0" y="0"/>
            <a:chExt cx="1974026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974026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20752" y="655139"/>
            <a:ext cx="532523" cy="461298"/>
            <a:chOff x="720752" y="655139"/>
            <a:chExt cx="532523" cy="46129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0752" y="655139"/>
              <a:ext cx="532523" cy="46129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7115" y="5468817"/>
            <a:ext cx="2258470" cy="1498282"/>
            <a:chOff x="157115" y="5468817"/>
            <a:chExt cx="2258470" cy="149828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7115" y="5468817"/>
              <a:ext cx="2258470" cy="149828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27041" y="7782334"/>
            <a:ext cx="719945" cy="719945"/>
            <a:chOff x="627041" y="7782334"/>
            <a:chExt cx="719945" cy="71994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7041" y="7782334"/>
              <a:ext cx="719945" cy="71994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835815" y="259106"/>
            <a:ext cx="4062437" cy="756780"/>
            <a:chOff x="14835815" y="259106"/>
            <a:chExt cx="4062437" cy="75678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835815" y="259106"/>
              <a:ext cx="4062437" cy="75678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30127" y="1794348"/>
            <a:ext cx="713773" cy="713888"/>
            <a:chOff x="630127" y="1794348"/>
            <a:chExt cx="713773" cy="71388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30127" y="1794348"/>
              <a:ext cx="713773" cy="71388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83514" y="3747480"/>
            <a:ext cx="1006999" cy="1006999"/>
            <a:chOff x="483514" y="3747480"/>
            <a:chExt cx="1006999" cy="100699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83514" y="3747480"/>
              <a:ext cx="1006999" cy="100699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41646" y="5853043"/>
            <a:ext cx="690734" cy="689380"/>
            <a:chOff x="641646" y="5853043"/>
            <a:chExt cx="690734" cy="689380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670217" y="5880260"/>
              <a:ext cx="662163" cy="662163"/>
              <a:chOff x="670217" y="5880260"/>
              <a:chExt cx="662163" cy="662163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382356" y="5592399"/>
                <a:ext cx="1324325" cy="1324325"/>
              </a:xfrm>
              <a:prstGeom prst="rect">
                <a:avLst/>
              </a:prstGeom>
            </p:spPr>
          </p:pic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670217" y="5880260"/>
                <a:ext cx="662163" cy="662163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641646" y="5853043"/>
              <a:ext cx="689380" cy="689380"/>
              <a:chOff x="641646" y="5853043"/>
              <a:chExt cx="689380" cy="689380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41953" y="5553350"/>
                <a:ext cx="1378760" cy="1378760"/>
              </a:xfrm>
              <a:prstGeom prst="rect">
                <a:avLst/>
              </a:prstGeom>
            </p:spPr>
          </p:pic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641646" y="5853043"/>
                <a:ext cx="689380" cy="689380"/>
              </a:xfrm>
              <a:prstGeom prst="rect">
                <a:avLst/>
              </a:prstGeom>
            </p:spPr>
          </p:pic>
        </p:grpSp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4765899" y="221215"/>
            <a:ext cx="2911610" cy="1095105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822424" y="643883"/>
            <a:ext cx="7699362" cy="1552381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2981868" y="5844765"/>
            <a:ext cx="12705152" cy="2251238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3022424" y="2442257"/>
            <a:ext cx="14458289" cy="2497694"/>
            <a:chOff x="3022424" y="2442257"/>
            <a:chExt cx="14458289" cy="2497694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3022424" y="2442257"/>
              <a:ext cx="6119312" cy="2493723"/>
              <a:chOff x="3022424" y="2442257"/>
              <a:chExt cx="6119312" cy="2493723"/>
            </a:xfrm>
          </p:grpSpPr>
          <p:grpSp>
            <p:nvGrpSpPr>
              <p:cNvPr id="1013" name="그룹 1013"/>
              <p:cNvGrpSpPr/>
              <p:nvPr/>
            </p:nvGrpSpPr>
            <p:grpSpPr>
              <a:xfrm>
                <a:off x="3022424" y="2442257"/>
                <a:ext cx="6119312" cy="1501825"/>
                <a:chOff x="3022424" y="2442257"/>
                <a:chExt cx="6119312" cy="1501825"/>
              </a:xfrm>
            </p:grpSpPr>
            <p:pic>
              <p:nvPicPr>
                <p:cNvPr id="39" name="Object 38"/>
                <p:cNvPicPr>
                  <a:picLocks noChangeAspect="1"/>
                </p:cNvPicPr>
                <p:nvPr/>
              </p:nvPicPr>
              <p:blipFill>
                <a:blip r:embed="rId16" cstate="print"/>
                <a:stretch>
                  <a:fillRect/>
                </a:stretch>
              </p:blipFill>
              <p:spPr>
                <a:xfrm>
                  <a:off x="3022424" y="2442257"/>
                  <a:ext cx="6119312" cy="1501825"/>
                </a:xfrm>
                <a:prstGeom prst="rect">
                  <a:avLst/>
                </a:prstGeom>
              </p:spPr>
            </p:pic>
          </p:grpSp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4991241" y="2507879"/>
                <a:ext cx="2568429" cy="1420400"/>
              </a:xfrm>
              <a:prstGeom prst="rect">
                <a:avLst/>
              </a:prstGeom>
            </p:spPr>
          </p:pic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5016889" y="2507879"/>
                <a:ext cx="2568429" cy="1420400"/>
              </a:xfrm>
              <a:prstGeom prst="rect">
                <a:avLst/>
              </a:prstGeom>
            </p:spPr>
          </p:pic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2901706" y="3995751"/>
                <a:ext cx="6667695" cy="1373571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10221909" y="2442257"/>
              <a:ext cx="7258805" cy="1501825"/>
              <a:chOff x="10221909" y="2442257"/>
              <a:chExt cx="7258805" cy="1501825"/>
            </a:xfrm>
          </p:grpSpPr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0221909" y="2442257"/>
                <a:ext cx="7258805" cy="1501825"/>
              </a:xfrm>
              <a:prstGeom prst="rect">
                <a:avLst/>
              </a:prstGeom>
            </p:spPr>
          </p:pic>
        </p:grpSp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1321023" y="2572361"/>
              <a:ext cx="5261010" cy="1496590"/>
            </a:xfrm>
            <a:prstGeom prst="rect">
              <a:avLst/>
            </a:prstGeom>
          </p:spPr>
        </p:pic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0049537" y="4006655"/>
              <a:ext cx="7742581" cy="1366429"/>
            </a:xfrm>
            <a:prstGeom prst="rect">
              <a:avLst/>
            </a:prstGeom>
          </p:spPr>
        </p:pic>
      </p:grpSp>
      <p:pic>
        <p:nvPicPr>
          <p:cNvPr id="51" name="Object 50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2991391" y="7347889"/>
            <a:ext cx="14666276" cy="4227219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974026" cy="10285714"/>
            <a:chOff x="0" y="0"/>
            <a:chExt cx="1974026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974026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20752" y="655139"/>
            <a:ext cx="532523" cy="461298"/>
            <a:chOff x="720752" y="655139"/>
            <a:chExt cx="532523" cy="46129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0752" y="655139"/>
              <a:ext cx="532523" cy="46129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7115" y="7392627"/>
            <a:ext cx="2258470" cy="1498282"/>
            <a:chOff x="157115" y="7392627"/>
            <a:chExt cx="2258470" cy="149828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7115" y="7392627"/>
              <a:ext cx="2258470" cy="149828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523390" y="259106"/>
            <a:ext cx="5374862" cy="756780"/>
            <a:chOff x="13523390" y="259106"/>
            <a:chExt cx="5374862" cy="75678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523390" y="259106"/>
              <a:ext cx="5374862" cy="75678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30127" y="1794348"/>
            <a:ext cx="713773" cy="713888"/>
            <a:chOff x="630127" y="1794348"/>
            <a:chExt cx="713773" cy="71388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30127" y="1794348"/>
              <a:ext cx="713773" cy="71388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83514" y="3747480"/>
            <a:ext cx="1006999" cy="1006999"/>
            <a:chOff x="483514" y="3747480"/>
            <a:chExt cx="1006999" cy="100699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83514" y="3747480"/>
              <a:ext cx="1006999" cy="100699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27041" y="7782334"/>
            <a:ext cx="719945" cy="719945"/>
            <a:chOff x="627041" y="7782334"/>
            <a:chExt cx="719945" cy="71994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14060" y="7469354"/>
              <a:ext cx="1439889" cy="1439889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27041" y="7782334"/>
              <a:ext cx="719945" cy="71994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55932" y="5853043"/>
            <a:ext cx="662163" cy="662163"/>
            <a:chOff x="655932" y="5853043"/>
            <a:chExt cx="662163" cy="662163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655932" y="5853043"/>
              <a:ext cx="662163" cy="662163"/>
              <a:chOff x="655932" y="5853043"/>
              <a:chExt cx="662163" cy="662163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655932" y="5853043"/>
                <a:ext cx="662163" cy="662163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655932" y="5853043"/>
              <a:ext cx="648057" cy="648057"/>
              <a:chOff x="655932" y="5853043"/>
              <a:chExt cx="648057" cy="648057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655932" y="5853043"/>
                <a:ext cx="648057" cy="648057"/>
              </a:xfrm>
              <a:prstGeom prst="rect">
                <a:avLst/>
              </a:prstGeom>
            </p:spPr>
          </p:pic>
        </p:grpSp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903505" y="221215"/>
            <a:ext cx="3938390" cy="1095105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7732914" y="1387205"/>
            <a:ext cx="5142857" cy="8380952"/>
            <a:chOff x="7732914" y="1387205"/>
            <a:chExt cx="5142857" cy="8380952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7906604" y="1537205"/>
              <a:ext cx="4790819" cy="8115208"/>
              <a:chOff x="7906604" y="1537205"/>
              <a:chExt cx="4790819" cy="8115208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7906604" y="1537205"/>
                <a:ext cx="4790819" cy="8115208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7732914" y="1387205"/>
              <a:ext cx="5138199" cy="8377112"/>
              <a:chOff x="7732914" y="1387205"/>
              <a:chExt cx="5138199" cy="8377112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7732914" y="1387205"/>
                <a:ext cx="5138199" cy="8377112"/>
              </a:xfrm>
              <a:prstGeom prst="rect">
                <a:avLst/>
              </a:prstGeom>
            </p:spPr>
          </p:pic>
        </p:grpSp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838762" y="3522815"/>
              <a:ext cx="5215048" cy="318559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974026" cy="10285714"/>
            <a:chOff x="0" y="0"/>
            <a:chExt cx="1974026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974026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20752" y="655139"/>
            <a:ext cx="532523" cy="461298"/>
            <a:chOff x="720752" y="655139"/>
            <a:chExt cx="532523" cy="46129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0752" y="655139"/>
              <a:ext cx="532523" cy="46129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7115" y="7392627"/>
            <a:ext cx="2258470" cy="1498282"/>
            <a:chOff x="157115" y="7392627"/>
            <a:chExt cx="2258470" cy="149828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7115" y="7392627"/>
              <a:ext cx="2258470" cy="149828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523390" y="259106"/>
            <a:ext cx="5374862" cy="756780"/>
            <a:chOff x="13523390" y="259106"/>
            <a:chExt cx="5374862" cy="75678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523390" y="259106"/>
              <a:ext cx="5374862" cy="75678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30127" y="1794348"/>
            <a:ext cx="713773" cy="713888"/>
            <a:chOff x="630127" y="1794348"/>
            <a:chExt cx="713773" cy="71388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30127" y="1794348"/>
              <a:ext cx="713773" cy="71388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83514" y="3747480"/>
            <a:ext cx="1006999" cy="1006999"/>
            <a:chOff x="483514" y="3747480"/>
            <a:chExt cx="1006999" cy="100699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83514" y="3747480"/>
              <a:ext cx="1006999" cy="100699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27041" y="7782334"/>
            <a:ext cx="719945" cy="719945"/>
            <a:chOff x="627041" y="7782334"/>
            <a:chExt cx="719945" cy="71994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14060" y="7469354"/>
              <a:ext cx="1439889" cy="1439889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27041" y="7782334"/>
              <a:ext cx="719945" cy="71994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55932" y="5853043"/>
            <a:ext cx="662163" cy="662163"/>
            <a:chOff x="655932" y="5853043"/>
            <a:chExt cx="662163" cy="662163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655932" y="5853043"/>
              <a:ext cx="662163" cy="662163"/>
              <a:chOff x="655932" y="5853043"/>
              <a:chExt cx="662163" cy="662163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655932" y="5853043"/>
                <a:ext cx="662163" cy="662163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655932" y="5853043"/>
              <a:ext cx="648057" cy="648057"/>
              <a:chOff x="655932" y="5853043"/>
              <a:chExt cx="648057" cy="648057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655932" y="5853043"/>
                <a:ext cx="648057" cy="648057"/>
              </a:xfrm>
              <a:prstGeom prst="rect">
                <a:avLst/>
              </a:prstGeom>
            </p:spPr>
          </p:pic>
        </p:grpSp>
      </p:grpSp>
      <p:grpSp>
        <p:nvGrpSpPr>
          <p:cNvPr id="1011" name="그룹 1011"/>
          <p:cNvGrpSpPr/>
          <p:nvPr/>
        </p:nvGrpSpPr>
        <p:grpSpPr>
          <a:xfrm>
            <a:off x="5218987" y="1115168"/>
            <a:ext cx="4202806" cy="8981632"/>
            <a:chOff x="5218987" y="1115168"/>
            <a:chExt cx="4202806" cy="8981632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218987" y="1115168"/>
              <a:ext cx="4202806" cy="8981632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0545173" y="1145008"/>
            <a:ext cx="4122675" cy="8951792"/>
            <a:chOff x="10545173" y="1145008"/>
            <a:chExt cx="4122675" cy="8951792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545173" y="1145008"/>
              <a:ext cx="4122675" cy="8951792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903505" y="221215"/>
            <a:ext cx="3938390" cy="109510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974026" cy="10285714"/>
            <a:chOff x="0" y="0"/>
            <a:chExt cx="1974026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974026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20752" y="655139"/>
            <a:ext cx="532523" cy="461298"/>
            <a:chOff x="720752" y="655139"/>
            <a:chExt cx="532523" cy="46129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0752" y="655139"/>
              <a:ext cx="532523" cy="46129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7115" y="7392627"/>
            <a:ext cx="2258470" cy="1498282"/>
            <a:chOff x="157115" y="7392627"/>
            <a:chExt cx="2258470" cy="149828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7115" y="7392627"/>
              <a:ext cx="2258470" cy="149828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523390" y="259106"/>
            <a:ext cx="5374862" cy="756780"/>
            <a:chOff x="13523390" y="259106"/>
            <a:chExt cx="5374862" cy="75678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523390" y="259106"/>
              <a:ext cx="5374862" cy="75678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30127" y="1794348"/>
            <a:ext cx="713773" cy="713888"/>
            <a:chOff x="630127" y="1794348"/>
            <a:chExt cx="713773" cy="71388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30127" y="1794348"/>
              <a:ext cx="713773" cy="71388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83514" y="3747480"/>
            <a:ext cx="1006999" cy="1006999"/>
            <a:chOff x="483514" y="3747480"/>
            <a:chExt cx="1006999" cy="100699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83514" y="3747480"/>
              <a:ext cx="1006999" cy="100699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27041" y="7782334"/>
            <a:ext cx="719945" cy="719945"/>
            <a:chOff x="627041" y="7782334"/>
            <a:chExt cx="719945" cy="71994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14060" y="7469354"/>
              <a:ext cx="1439889" cy="1439889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27041" y="7782334"/>
              <a:ext cx="719945" cy="71994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55932" y="5853043"/>
            <a:ext cx="662163" cy="662163"/>
            <a:chOff x="655932" y="5853043"/>
            <a:chExt cx="662163" cy="662163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655932" y="5853043"/>
              <a:ext cx="662163" cy="662163"/>
              <a:chOff x="655932" y="5853043"/>
              <a:chExt cx="662163" cy="662163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655932" y="5853043"/>
                <a:ext cx="662163" cy="662163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655932" y="5853043"/>
              <a:ext cx="648057" cy="648057"/>
              <a:chOff x="655932" y="5853043"/>
              <a:chExt cx="648057" cy="648057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655932" y="5853043"/>
                <a:ext cx="648057" cy="648057"/>
              </a:xfrm>
              <a:prstGeom prst="rect">
                <a:avLst/>
              </a:prstGeom>
            </p:spPr>
          </p:pic>
        </p:grpSp>
      </p:grpSp>
      <p:grpSp>
        <p:nvGrpSpPr>
          <p:cNvPr id="1011" name="그룹 1011"/>
          <p:cNvGrpSpPr/>
          <p:nvPr/>
        </p:nvGrpSpPr>
        <p:grpSpPr>
          <a:xfrm>
            <a:off x="2903182" y="5142857"/>
            <a:ext cx="10112163" cy="4607354"/>
            <a:chOff x="2903182" y="5142857"/>
            <a:chExt cx="10112163" cy="4607354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903182" y="5142857"/>
              <a:ext cx="10112163" cy="460735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2828665" y="495184"/>
            <a:ext cx="10186680" cy="4647673"/>
            <a:chOff x="2828665" y="495184"/>
            <a:chExt cx="10186680" cy="4647673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828665" y="495184"/>
              <a:ext cx="10186680" cy="4647673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903505" y="221215"/>
            <a:ext cx="3938390" cy="1095105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974026" cy="10285714"/>
            <a:chOff x="0" y="0"/>
            <a:chExt cx="1974026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974026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20752" y="655139"/>
            <a:ext cx="532523" cy="461298"/>
            <a:chOff x="720752" y="655139"/>
            <a:chExt cx="532523" cy="46129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0752" y="655139"/>
              <a:ext cx="532523" cy="46129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7115" y="7392627"/>
            <a:ext cx="2258470" cy="1498282"/>
            <a:chOff x="157115" y="7392627"/>
            <a:chExt cx="2258470" cy="149828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7115" y="7392627"/>
              <a:ext cx="2258470" cy="149828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30127" y="1794348"/>
            <a:ext cx="713773" cy="713888"/>
            <a:chOff x="630127" y="1794348"/>
            <a:chExt cx="713773" cy="71388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30127" y="1794348"/>
              <a:ext cx="713773" cy="71388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83514" y="3747480"/>
            <a:ext cx="1006999" cy="1006999"/>
            <a:chOff x="483514" y="3747480"/>
            <a:chExt cx="1006999" cy="100699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83514" y="3747480"/>
              <a:ext cx="1006999" cy="100699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27041" y="7782334"/>
            <a:ext cx="719945" cy="719945"/>
            <a:chOff x="627041" y="7782334"/>
            <a:chExt cx="719945" cy="71994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4060" y="7469354"/>
              <a:ext cx="1439889" cy="1439889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27041" y="7782334"/>
              <a:ext cx="719945" cy="71994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55932" y="5853043"/>
            <a:ext cx="662163" cy="662163"/>
            <a:chOff x="655932" y="5853043"/>
            <a:chExt cx="662163" cy="662163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655932" y="5853043"/>
              <a:ext cx="662163" cy="662163"/>
              <a:chOff x="655932" y="5853043"/>
              <a:chExt cx="662163" cy="662163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655932" y="5853043"/>
                <a:ext cx="662163" cy="662163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655932" y="5853043"/>
              <a:ext cx="648057" cy="648057"/>
              <a:chOff x="655932" y="5853043"/>
              <a:chExt cx="648057" cy="648057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655932" y="5853043"/>
                <a:ext cx="648057" cy="648057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15127241" y="259106"/>
            <a:ext cx="4062437" cy="756780"/>
            <a:chOff x="15127241" y="259106"/>
            <a:chExt cx="4062437" cy="756780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127241" y="259106"/>
              <a:ext cx="4062437" cy="756780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5072213" y="202167"/>
            <a:ext cx="2300600" cy="1049390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509995" y="71235"/>
            <a:ext cx="3401724" cy="2083581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974026" y="1794348"/>
            <a:ext cx="16314286" cy="8262808"/>
            <a:chOff x="1974026" y="1794348"/>
            <a:chExt cx="16314286" cy="8262808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3512292" y="5943018"/>
              <a:ext cx="7692856" cy="313275"/>
              <a:chOff x="3512292" y="5943018"/>
              <a:chExt cx="7692856" cy="313275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 rot="-16200000">
                <a:off x="3512292" y="5943018"/>
                <a:ext cx="7692856" cy="313275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677379" y="2151248"/>
              <a:ext cx="1750125" cy="3731676"/>
              <a:chOff x="3677379" y="2151248"/>
              <a:chExt cx="1750125" cy="3731676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3519700" y="5428860"/>
                <a:ext cx="2065876" cy="618419"/>
              </a:xfrm>
              <a:prstGeom prst="rect">
                <a:avLst/>
              </a:prstGeom>
            </p:spPr>
          </p:pic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3337600" y="4346837"/>
                <a:ext cx="2474343" cy="1042105"/>
              </a:xfrm>
              <a:prstGeom prst="rect">
                <a:avLst/>
              </a:prstGeom>
            </p:spPr>
          </p:pic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3474768" y="4917322"/>
                <a:ext cx="2271876" cy="933333"/>
              </a:xfrm>
              <a:prstGeom prst="rect">
                <a:avLst/>
              </a:prstGeom>
            </p:spPr>
          </p:pic>
          <p:grpSp>
            <p:nvGrpSpPr>
              <p:cNvPr id="1014" name="그룹 1014"/>
              <p:cNvGrpSpPr/>
              <p:nvPr/>
            </p:nvGrpSpPr>
            <p:grpSpPr>
              <a:xfrm>
                <a:off x="3817801" y="2362006"/>
                <a:ext cx="1459798" cy="1459798"/>
                <a:chOff x="3817801" y="2362006"/>
                <a:chExt cx="1459798" cy="1459798"/>
              </a:xfrm>
            </p:grpSpPr>
            <p:pic>
              <p:nvPicPr>
                <p:cNvPr id="43" name="Object 42"/>
                <p:cNvPicPr>
                  <a:picLocks noChangeAspect="1"/>
                </p:cNvPicPr>
                <p:nvPr/>
              </p:nvPicPr>
              <p:blipFill>
                <a:blip r:embed="rId18" cstate="print"/>
                <a:stretch>
                  <a:fillRect/>
                </a:stretch>
              </p:blipFill>
              <p:spPr>
                <a:xfrm>
                  <a:off x="3817801" y="2362006"/>
                  <a:ext cx="1459798" cy="1459798"/>
                </a:xfrm>
                <a:prstGeom prst="rect">
                  <a:avLst/>
                </a:prstGeom>
              </p:spPr>
            </p:pic>
          </p:grpSp>
          <p:grpSp>
            <p:nvGrpSpPr>
              <p:cNvPr id="1015" name="그룹 1015"/>
              <p:cNvGrpSpPr/>
              <p:nvPr/>
            </p:nvGrpSpPr>
            <p:grpSpPr>
              <a:xfrm>
                <a:off x="3677379" y="2151248"/>
                <a:ext cx="1750125" cy="1768396"/>
                <a:chOff x="3677379" y="2151248"/>
                <a:chExt cx="1750125" cy="1768396"/>
              </a:xfrm>
            </p:grpSpPr>
            <p:pic>
              <p:nvPicPr>
                <p:cNvPr id="46" name="Object 45"/>
                <p:cNvPicPr>
                  <a:picLocks noChangeAspect="1"/>
                </p:cNvPicPr>
                <p:nvPr/>
              </p:nvPicPr>
              <p:blipFill>
                <a:blip r:embed="rId19" cstate="print"/>
                <a:stretch>
                  <a:fillRect/>
                </a:stretch>
              </p:blipFill>
              <p:spPr>
                <a:xfrm>
                  <a:off x="3677379" y="2151248"/>
                  <a:ext cx="1750125" cy="176839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6" name="그룹 1016"/>
            <p:cNvGrpSpPr/>
            <p:nvPr/>
          </p:nvGrpSpPr>
          <p:grpSpPr>
            <a:xfrm>
              <a:off x="9356775" y="5943018"/>
              <a:ext cx="7692856" cy="313275"/>
              <a:chOff x="9356775" y="5943018"/>
              <a:chExt cx="7692856" cy="313275"/>
            </a:xfrm>
          </p:grpSpPr>
          <p:pic>
            <p:nvPicPr>
              <p:cNvPr id="50" name="Object 49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 rot="-16200000">
                <a:off x="9356775" y="5943018"/>
                <a:ext cx="7692856" cy="313275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1974026" y="6010755"/>
              <a:ext cx="16311688" cy="313275"/>
              <a:chOff x="1974026" y="6010755"/>
              <a:chExt cx="16311688" cy="313275"/>
            </a:xfrm>
          </p:grpSpPr>
          <p:pic>
            <p:nvPicPr>
              <p:cNvPr id="53" name="Object 52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 rot="10800000">
                <a:off x="1974026" y="6010755"/>
                <a:ext cx="16311688" cy="313275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8975755" y="1794348"/>
              <a:ext cx="2479822" cy="4088576"/>
              <a:chOff x="8975755" y="1794348"/>
              <a:chExt cx="2479822" cy="4088576"/>
            </a:xfrm>
          </p:grpSpPr>
          <p:pic>
            <p:nvPicPr>
              <p:cNvPr id="56" name="Object 55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9165415" y="5419128"/>
                <a:ext cx="2106819" cy="626619"/>
              </a:xfrm>
              <a:prstGeom prst="rect">
                <a:avLst/>
              </a:prstGeom>
            </p:spPr>
          </p:pic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8989331" y="4323434"/>
                <a:ext cx="2508743" cy="1026819"/>
              </a:xfrm>
              <a:prstGeom prst="rect">
                <a:avLst/>
              </a:prstGeom>
            </p:spPr>
          </p:pic>
          <p:pic>
            <p:nvPicPr>
              <p:cNvPr id="58" name="Object 57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9100998" y="4889275"/>
                <a:ext cx="2520571" cy="973695"/>
              </a:xfrm>
              <a:prstGeom prst="rect">
                <a:avLst/>
              </a:prstGeom>
            </p:spPr>
          </p:pic>
          <p:grpSp>
            <p:nvGrpSpPr>
              <p:cNvPr id="1019" name="그룹 1019"/>
              <p:cNvGrpSpPr/>
              <p:nvPr/>
            </p:nvGrpSpPr>
            <p:grpSpPr>
              <a:xfrm>
                <a:off x="9468924" y="2285538"/>
                <a:ext cx="1493484" cy="1493484"/>
                <a:chOff x="9468924" y="2285538"/>
                <a:chExt cx="1493484" cy="1493484"/>
              </a:xfrm>
            </p:grpSpPr>
            <p:pic>
              <p:nvPicPr>
                <p:cNvPr id="60" name="Object 59"/>
                <p:cNvPicPr>
                  <a:picLocks noChangeAspect="1"/>
                </p:cNvPicPr>
                <p:nvPr/>
              </p:nvPicPr>
              <p:blipFill>
                <a:blip r:embed="rId24" cstate="print"/>
                <a:stretch>
                  <a:fillRect/>
                </a:stretch>
              </p:blipFill>
              <p:spPr>
                <a:xfrm>
                  <a:off x="9468924" y="2285538"/>
                  <a:ext cx="1493484" cy="1493484"/>
                </a:xfrm>
                <a:prstGeom prst="rect">
                  <a:avLst/>
                </a:prstGeom>
              </p:spPr>
            </p:pic>
          </p:grpSp>
          <p:grpSp>
            <p:nvGrpSpPr>
              <p:cNvPr id="1020" name="그룹 1020"/>
              <p:cNvGrpSpPr/>
              <p:nvPr/>
            </p:nvGrpSpPr>
            <p:grpSpPr>
              <a:xfrm>
                <a:off x="9321599" y="2127888"/>
                <a:ext cx="1788134" cy="1806802"/>
                <a:chOff x="9321599" y="2127888"/>
                <a:chExt cx="1788134" cy="1806802"/>
              </a:xfrm>
            </p:grpSpPr>
            <p:pic>
              <p:nvPicPr>
                <p:cNvPr id="63" name="Object 62"/>
                <p:cNvPicPr>
                  <a:picLocks noChangeAspect="1"/>
                </p:cNvPicPr>
                <p:nvPr/>
              </p:nvPicPr>
              <p:blipFill>
                <a:blip r:embed="rId25" cstate="print"/>
                <a:stretch>
                  <a:fillRect/>
                </a:stretch>
              </p:blipFill>
              <p:spPr>
                <a:xfrm rot="3480000">
                  <a:off x="9321599" y="2127888"/>
                  <a:ext cx="1788134" cy="1806802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1" name="그룹 1021"/>
            <p:cNvGrpSpPr/>
            <p:nvPr/>
          </p:nvGrpSpPr>
          <p:grpSpPr>
            <a:xfrm>
              <a:off x="14767748" y="1861660"/>
              <a:ext cx="2355077" cy="4287782"/>
              <a:chOff x="14767748" y="1861660"/>
              <a:chExt cx="2355077" cy="4287782"/>
            </a:xfrm>
          </p:grpSpPr>
          <p:pic>
            <p:nvPicPr>
              <p:cNvPr id="67" name="Object 66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5063502" y="5381324"/>
                <a:ext cx="1888524" cy="946990"/>
              </a:xfrm>
              <a:prstGeom prst="rect">
                <a:avLst/>
              </a:prstGeom>
            </p:spPr>
          </p:pic>
          <p:pic>
            <p:nvPicPr>
              <p:cNvPr id="68" name="Object 67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4740153" y="4312249"/>
                <a:ext cx="2412848" cy="1026505"/>
              </a:xfrm>
              <a:prstGeom prst="rect">
                <a:avLst/>
              </a:prstGeom>
            </p:spPr>
          </p:pic>
          <p:pic>
            <p:nvPicPr>
              <p:cNvPr id="69" name="Object 68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14695748" y="4881960"/>
                <a:ext cx="2458619" cy="946352"/>
              </a:xfrm>
              <a:prstGeom prst="rect">
                <a:avLst/>
              </a:prstGeom>
            </p:spPr>
          </p:pic>
          <p:grpSp>
            <p:nvGrpSpPr>
              <p:cNvPr id="1022" name="그룹 1022"/>
              <p:cNvGrpSpPr/>
              <p:nvPr/>
            </p:nvGrpSpPr>
            <p:grpSpPr>
              <a:xfrm>
                <a:off x="15205710" y="2295919"/>
                <a:ext cx="1479152" cy="1479152"/>
                <a:chOff x="15205710" y="2295919"/>
                <a:chExt cx="1479152" cy="1479152"/>
              </a:xfrm>
            </p:grpSpPr>
            <p:pic>
              <p:nvPicPr>
                <p:cNvPr id="71" name="Object 70"/>
                <p:cNvPicPr>
                  <a:picLocks noChangeAspect="1"/>
                </p:cNvPicPr>
                <p:nvPr/>
              </p:nvPicPr>
              <p:blipFill>
                <a:blip r:embed="rId29" cstate="print"/>
                <a:stretch>
                  <a:fillRect/>
                </a:stretch>
              </p:blipFill>
              <p:spPr>
                <a:xfrm>
                  <a:off x="15205710" y="2295919"/>
                  <a:ext cx="1479152" cy="1479152"/>
                </a:xfrm>
                <a:prstGeom prst="rect">
                  <a:avLst/>
                </a:prstGeom>
              </p:spPr>
            </p:pic>
          </p:grpSp>
          <p:grpSp>
            <p:nvGrpSpPr>
              <p:cNvPr id="1023" name="그룹 1023"/>
              <p:cNvGrpSpPr/>
              <p:nvPr/>
            </p:nvGrpSpPr>
            <p:grpSpPr>
              <a:xfrm>
                <a:off x="15059799" y="2139782"/>
                <a:ext cx="1770975" cy="1789464"/>
                <a:chOff x="15059799" y="2139782"/>
                <a:chExt cx="1770975" cy="1789464"/>
              </a:xfrm>
            </p:grpSpPr>
            <p:pic>
              <p:nvPicPr>
                <p:cNvPr id="74" name="Object 73"/>
                <p:cNvPicPr>
                  <a:picLocks noChangeAspect="1"/>
                </p:cNvPicPr>
                <p:nvPr/>
              </p:nvPicPr>
              <p:blipFill>
                <a:blip r:embed="rId30" cstate="print"/>
                <a:stretch>
                  <a:fillRect/>
                </a:stretch>
              </p:blipFill>
              <p:spPr>
                <a:xfrm rot="6840000">
                  <a:off x="15059799" y="2139782"/>
                  <a:ext cx="1770975" cy="1789464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4" name="그룹 1024"/>
            <p:cNvGrpSpPr/>
            <p:nvPr/>
          </p:nvGrpSpPr>
          <p:grpSpPr>
            <a:xfrm>
              <a:off x="3613139" y="6329110"/>
              <a:ext cx="1877190" cy="3728047"/>
              <a:chOff x="3613139" y="6329110"/>
              <a:chExt cx="1877190" cy="3728047"/>
            </a:xfrm>
          </p:grpSpPr>
          <p:pic>
            <p:nvPicPr>
              <p:cNvPr id="78" name="Object 77"/>
              <p:cNvPicPr>
                <a:picLocks noChangeAspect="1"/>
              </p:cNvPicPr>
              <p:nvPr/>
            </p:nvPicPr>
            <p:blipFill>
              <a:blip r:embed="rId31" cstate="print"/>
              <a:stretch>
                <a:fillRect/>
              </a:stretch>
            </p:blipFill>
            <p:spPr>
              <a:xfrm>
                <a:off x="3445465" y="9600188"/>
                <a:ext cx="2066362" cy="627867"/>
              </a:xfrm>
              <a:prstGeom prst="rect">
                <a:avLst/>
              </a:prstGeom>
            </p:spPr>
          </p:pic>
          <p:pic>
            <p:nvPicPr>
              <p:cNvPr id="79" name="Object 78"/>
              <p:cNvPicPr>
                <a:picLocks noChangeAspect="1"/>
              </p:cNvPicPr>
              <p:nvPr/>
            </p:nvPicPr>
            <p:blipFill>
              <a:blip r:embed="rId32" cstate="print"/>
              <a:stretch>
                <a:fillRect/>
              </a:stretch>
            </p:blipFill>
            <p:spPr>
              <a:xfrm>
                <a:off x="3280346" y="8546682"/>
                <a:ext cx="2434695" cy="988286"/>
              </a:xfrm>
              <a:prstGeom prst="rect">
                <a:avLst/>
              </a:prstGeom>
            </p:spPr>
          </p:pic>
          <p:pic>
            <p:nvPicPr>
              <p:cNvPr id="80" name="Object 79"/>
              <p:cNvPicPr>
                <a:picLocks noChangeAspect="1"/>
              </p:cNvPicPr>
              <p:nvPr/>
            </p:nvPicPr>
            <p:blipFill>
              <a:blip r:embed="rId33" cstate="print"/>
              <a:stretch>
                <a:fillRect/>
              </a:stretch>
            </p:blipFill>
            <p:spPr>
              <a:xfrm>
                <a:off x="3213244" y="9082118"/>
                <a:ext cx="2436238" cy="895448"/>
              </a:xfrm>
              <a:prstGeom prst="rect">
                <a:avLst/>
              </a:prstGeom>
            </p:spPr>
          </p:pic>
          <p:grpSp>
            <p:nvGrpSpPr>
              <p:cNvPr id="1025" name="그룹 1025"/>
              <p:cNvGrpSpPr/>
              <p:nvPr/>
            </p:nvGrpSpPr>
            <p:grpSpPr>
              <a:xfrm>
                <a:off x="3824802" y="6573133"/>
                <a:ext cx="1446022" cy="1446022"/>
                <a:chOff x="3824802" y="6573133"/>
                <a:chExt cx="1446022" cy="1446022"/>
              </a:xfrm>
            </p:grpSpPr>
            <p:pic>
              <p:nvPicPr>
                <p:cNvPr id="82" name="Object 81"/>
                <p:cNvPicPr>
                  <a:picLocks noChangeAspect="1"/>
                </p:cNvPicPr>
                <p:nvPr/>
              </p:nvPicPr>
              <p:blipFill>
                <a:blip r:embed="rId34" cstate="print"/>
                <a:stretch>
                  <a:fillRect/>
                </a:stretch>
              </p:blipFill>
              <p:spPr>
                <a:xfrm>
                  <a:off x="3824802" y="6573133"/>
                  <a:ext cx="1446022" cy="1446022"/>
                </a:xfrm>
                <a:prstGeom prst="rect">
                  <a:avLst/>
                </a:prstGeom>
              </p:spPr>
            </p:pic>
          </p:grpSp>
          <p:grpSp>
            <p:nvGrpSpPr>
              <p:cNvPr id="1026" name="그룹 1026"/>
              <p:cNvGrpSpPr/>
              <p:nvPr/>
            </p:nvGrpSpPr>
            <p:grpSpPr>
              <a:xfrm>
                <a:off x="3686079" y="6401228"/>
                <a:ext cx="1731309" cy="1749384"/>
                <a:chOff x="3686079" y="6401228"/>
                <a:chExt cx="1731309" cy="1749384"/>
              </a:xfrm>
            </p:grpSpPr>
            <p:pic>
              <p:nvPicPr>
                <p:cNvPr id="85" name="Object 84"/>
                <p:cNvPicPr>
                  <a:picLocks noChangeAspect="1"/>
                </p:cNvPicPr>
                <p:nvPr/>
              </p:nvPicPr>
              <p:blipFill>
                <a:blip r:embed="rId35" cstate="print"/>
                <a:stretch>
                  <a:fillRect/>
                </a:stretch>
              </p:blipFill>
              <p:spPr>
                <a:xfrm rot="11100000">
                  <a:off x="3686079" y="6401228"/>
                  <a:ext cx="1731309" cy="1749384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7" name="그룹 1027"/>
            <p:cNvGrpSpPr/>
            <p:nvPr/>
          </p:nvGrpSpPr>
          <p:grpSpPr>
            <a:xfrm>
              <a:off x="8972170" y="6045805"/>
              <a:ext cx="2430918" cy="3989178"/>
              <a:chOff x="8972170" y="6045805"/>
              <a:chExt cx="2430918" cy="3989178"/>
            </a:xfrm>
          </p:grpSpPr>
          <p:pic>
            <p:nvPicPr>
              <p:cNvPr id="89" name="Object 88"/>
              <p:cNvPicPr>
                <a:picLocks noChangeAspect="1"/>
              </p:cNvPicPr>
              <p:nvPr/>
            </p:nvPicPr>
            <p:blipFill>
              <a:blip r:embed="rId36" cstate="print"/>
              <a:stretch>
                <a:fillRect/>
              </a:stretch>
            </p:blipFill>
            <p:spPr>
              <a:xfrm>
                <a:off x="9169717" y="9579871"/>
                <a:ext cx="2058162" cy="626381"/>
              </a:xfrm>
              <a:prstGeom prst="rect">
                <a:avLst/>
              </a:prstGeom>
            </p:spPr>
          </p:pic>
          <p:pic>
            <p:nvPicPr>
              <p:cNvPr id="90" name="Object 89"/>
              <p:cNvPicPr>
                <a:picLocks noChangeAspect="1"/>
              </p:cNvPicPr>
              <p:nvPr/>
            </p:nvPicPr>
            <p:blipFill>
              <a:blip r:embed="rId37" cstate="print"/>
              <a:stretch>
                <a:fillRect/>
              </a:stretch>
            </p:blipFill>
            <p:spPr>
              <a:xfrm>
                <a:off x="9014760" y="8521397"/>
                <a:ext cx="2388067" cy="1014200"/>
              </a:xfrm>
              <a:prstGeom prst="rect">
                <a:avLst/>
              </a:prstGeom>
            </p:spPr>
          </p:pic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38" cstate="print"/>
              <a:stretch>
                <a:fillRect/>
              </a:stretch>
            </p:blipFill>
            <p:spPr>
              <a:xfrm>
                <a:off x="9269844" y="9083035"/>
                <a:ext cx="2105381" cy="927533"/>
              </a:xfrm>
              <a:prstGeom prst="rect">
                <a:avLst/>
              </a:prstGeom>
            </p:spPr>
          </p:pic>
          <p:grpSp>
            <p:nvGrpSpPr>
              <p:cNvPr id="1028" name="그룹 1028"/>
              <p:cNvGrpSpPr/>
              <p:nvPr/>
            </p:nvGrpSpPr>
            <p:grpSpPr>
              <a:xfrm>
                <a:off x="9477767" y="6566757"/>
                <a:ext cx="1439862" cy="1439862"/>
                <a:chOff x="9477767" y="6566757"/>
                <a:chExt cx="1439862" cy="1439862"/>
              </a:xfrm>
            </p:grpSpPr>
            <p:pic>
              <p:nvPicPr>
                <p:cNvPr id="93" name="Object 92"/>
                <p:cNvPicPr>
                  <a:picLocks noChangeAspect="1"/>
                </p:cNvPicPr>
                <p:nvPr/>
              </p:nvPicPr>
              <p:blipFill>
                <a:blip r:embed="rId39" cstate="print"/>
                <a:stretch>
                  <a:fillRect/>
                </a:stretch>
              </p:blipFill>
              <p:spPr>
                <a:xfrm>
                  <a:off x="9477767" y="6566757"/>
                  <a:ext cx="1439862" cy="1439862"/>
                </a:xfrm>
                <a:prstGeom prst="rect">
                  <a:avLst/>
                </a:prstGeom>
              </p:spPr>
            </p:pic>
          </p:grpSp>
          <p:grpSp>
            <p:nvGrpSpPr>
              <p:cNvPr id="1029" name="그룹 1029"/>
              <p:cNvGrpSpPr/>
              <p:nvPr/>
            </p:nvGrpSpPr>
            <p:grpSpPr>
              <a:xfrm>
                <a:off x="9325662" y="6391850"/>
                <a:ext cx="1723934" cy="1741931"/>
                <a:chOff x="9325662" y="6391850"/>
                <a:chExt cx="1723934" cy="1741931"/>
              </a:xfrm>
            </p:grpSpPr>
            <p:pic>
              <p:nvPicPr>
                <p:cNvPr id="96" name="Object 95"/>
                <p:cNvPicPr>
                  <a:picLocks noChangeAspect="1"/>
                </p:cNvPicPr>
                <p:nvPr/>
              </p:nvPicPr>
              <p:blipFill>
                <a:blip r:embed="rId40" cstate="print"/>
                <a:stretch>
                  <a:fillRect/>
                </a:stretch>
              </p:blipFill>
              <p:spPr>
                <a:xfrm rot="13080000">
                  <a:off x="9325662" y="6391850"/>
                  <a:ext cx="1723934" cy="174193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0" name="그룹 1030"/>
            <p:cNvGrpSpPr/>
            <p:nvPr/>
          </p:nvGrpSpPr>
          <p:grpSpPr>
            <a:xfrm>
              <a:off x="14694249" y="6065772"/>
              <a:ext cx="2397627" cy="3988011"/>
              <a:chOff x="14694249" y="6065772"/>
              <a:chExt cx="2397627" cy="3988011"/>
            </a:xfrm>
          </p:grpSpPr>
          <p:pic>
            <p:nvPicPr>
              <p:cNvPr id="100" name="Object 99"/>
              <p:cNvPicPr>
                <a:picLocks noChangeAspect="1"/>
              </p:cNvPicPr>
              <p:nvPr/>
            </p:nvPicPr>
            <p:blipFill>
              <a:blip r:embed="rId41" cstate="print"/>
              <a:stretch>
                <a:fillRect/>
              </a:stretch>
            </p:blipFill>
            <p:spPr>
              <a:xfrm>
                <a:off x="14861978" y="9597526"/>
                <a:ext cx="2063886" cy="627067"/>
              </a:xfrm>
              <a:prstGeom prst="rect">
                <a:avLst/>
              </a:prstGeom>
            </p:spPr>
          </p:pic>
          <p:pic>
            <p:nvPicPr>
              <p:cNvPr id="101" name="Object 100"/>
              <p:cNvPicPr>
                <a:picLocks noChangeAspect="1"/>
              </p:cNvPicPr>
              <p:nvPr/>
            </p:nvPicPr>
            <p:blipFill>
              <a:blip r:embed="rId42" cstate="print"/>
              <a:stretch>
                <a:fillRect/>
              </a:stretch>
            </p:blipFill>
            <p:spPr>
              <a:xfrm>
                <a:off x="14697174" y="8545365"/>
                <a:ext cx="2431886" cy="997124"/>
              </a:xfrm>
              <a:prstGeom prst="rect">
                <a:avLst/>
              </a:prstGeom>
            </p:spPr>
          </p:pic>
          <p:pic>
            <p:nvPicPr>
              <p:cNvPr id="102" name="Object 101"/>
              <p:cNvPicPr>
                <a:picLocks noChangeAspect="1"/>
              </p:cNvPicPr>
              <p:nvPr/>
            </p:nvPicPr>
            <p:blipFill>
              <a:blip r:embed="rId43" cstate="print"/>
              <a:stretch>
                <a:fillRect/>
              </a:stretch>
            </p:blipFill>
            <p:spPr>
              <a:xfrm>
                <a:off x="14832927" y="9099206"/>
                <a:ext cx="2240010" cy="928790"/>
              </a:xfrm>
              <a:prstGeom prst="rect">
                <a:avLst/>
              </a:prstGeom>
            </p:spPr>
          </p:pic>
          <p:grpSp>
            <p:nvGrpSpPr>
              <p:cNvPr id="1031" name="그룹 1031"/>
              <p:cNvGrpSpPr/>
              <p:nvPr/>
            </p:nvGrpSpPr>
            <p:grpSpPr>
              <a:xfrm>
                <a:off x="15171072" y="6574678"/>
                <a:ext cx="1443981" cy="1443981"/>
                <a:chOff x="15171072" y="6574678"/>
                <a:chExt cx="1443981" cy="1443981"/>
              </a:xfrm>
            </p:grpSpPr>
            <p:pic>
              <p:nvPicPr>
                <p:cNvPr id="104" name="Object 103"/>
                <p:cNvPicPr>
                  <a:picLocks noChangeAspect="1"/>
                </p:cNvPicPr>
                <p:nvPr/>
              </p:nvPicPr>
              <p:blipFill>
                <a:blip r:embed="rId44" cstate="print"/>
                <a:stretch>
                  <a:fillRect/>
                </a:stretch>
              </p:blipFill>
              <p:spPr>
                <a:xfrm>
                  <a:off x="15171072" y="6574678"/>
                  <a:ext cx="1443981" cy="1443981"/>
                </a:xfrm>
                <a:prstGeom prst="rect">
                  <a:avLst/>
                </a:prstGeom>
              </p:spPr>
            </p:pic>
          </p:grpSp>
          <p:grpSp>
            <p:nvGrpSpPr>
              <p:cNvPr id="1032" name="그룹 1032"/>
              <p:cNvGrpSpPr/>
              <p:nvPr/>
            </p:nvGrpSpPr>
            <p:grpSpPr>
              <a:xfrm>
                <a:off x="15028629" y="6388257"/>
                <a:ext cx="1728865" cy="1746914"/>
                <a:chOff x="15028629" y="6388257"/>
                <a:chExt cx="1728865" cy="1746914"/>
              </a:xfrm>
            </p:grpSpPr>
            <p:pic>
              <p:nvPicPr>
                <p:cNvPr id="107" name="Object 106"/>
                <p:cNvPicPr>
                  <a:picLocks noChangeAspect="1"/>
                </p:cNvPicPr>
                <p:nvPr/>
              </p:nvPicPr>
              <p:blipFill>
                <a:blip r:embed="rId35" cstate="print"/>
                <a:stretch>
                  <a:fillRect/>
                </a:stretch>
              </p:blipFill>
              <p:spPr>
                <a:xfrm rot="-3480000">
                  <a:off x="15028629" y="6388257"/>
                  <a:ext cx="1728865" cy="1746914"/>
                </a:xfrm>
                <a:prstGeom prst="rect">
                  <a:avLst/>
                </a:prstGeom>
              </p:spPr>
            </p:pic>
          </p:grpSp>
        </p:grp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974026" cy="10285714"/>
            <a:chOff x="0" y="0"/>
            <a:chExt cx="1974026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974026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20752" y="655139"/>
            <a:ext cx="532523" cy="461298"/>
            <a:chOff x="720752" y="655139"/>
            <a:chExt cx="532523" cy="46129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0752" y="655139"/>
              <a:ext cx="532523" cy="46129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7115" y="7392627"/>
            <a:ext cx="2258470" cy="1498282"/>
            <a:chOff x="157115" y="7392627"/>
            <a:chExt cx="2258470" cy="149828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7115" y="7392627"/>
              <a:ext cx="2258470" cy="149828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30127" y="1794348"/>
            <a:ext cx="713773" cy="713888"/>
            <a:chOff x="630127" y="1794348"/>
            <a:chExt cx="713773" cy="71388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30127" y="1794348"/>
              <a:ext cx="713773" cy="71388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83514" y="3747480"/>
            <a:ext cx="1006999" cy="1006999"/>
            <a:chOff x="483514" y="3747480"/>
            <a:chExt cx="1006999" cy="100699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83514" y="3747480"/>
              <a:ext cx="1006999" cy="100699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27041" y="7782334"/>
            <a:ext cx="719945" cy="719945"/>
            <a:chOff x="627041" y="7782334"/>
            <a:chExt cx="719945" cy="71994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4060" y="7469354"/>
              <a:ext cx="1439889" cy="1439889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27041" y="7782334"/>
              <a:ext cx="719945" cy="71994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55932" y="5853043"/>
            <a:ext cx="662163" cy="662163"/>
            <a:chOff x="655932" y="5853043"/>
            <a:chExt cx="662163" cy="662163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655932" y="5853043"/>
              <a:ext cx="662163" cy="662163"/>
              <a:chOff x="655932" y="5853043"/>
              <a:chExt cx="662163" cy="662163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655932" y="5853043"/>
                <a:ext cx="662163" cy="662163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655932" y="5853043"/>
              <a:ext cx="648057" cy="648057"/>
              <a:chOff x="655932" y="5853043"/>
              <a:chExt cx="648057" cy="648057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655932" y="5853043"/>
                <a:ext cx="648057" cy="648057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15127241" y="259106"/>
            <a:ext cx="4062437" cy="756780"/>
            <a:chOff x="15127241" y="259106"/>
            <a:chExt cx="4062437" cy="756780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127241" y="259106"/>
              <a:ext cx="4062437" cy="756780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5072213" y="202167"/>
            <a:ext cx="2300600" cy="1049390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779706" y="3893464"/>
            <a:ext cx="13077257" cy="1844276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686144" y="5639748"/>
            <a:ext cx="9522166" cy="12316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974026" cy="10285714"/>
            <a:chOff x="0" y="0"/>
            <a:chExt cx="1974026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974026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20752" y="655139"/>
            <a:ext cx="532523" cy="461298"/>
            <a:chOff x="720752" y="655139"/>
            <a:chExt cx="532523" cy="46129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0752" y="655139"/>
              <a:ext cx="532523" cy="46129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7115" y="7392627"/>
            <a:ext cx="2258470" cy="1498282"/>
            <a:chOff x="157115" y="7392627"/>
            <a:chExt cx="2258470" cy="149828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7115" y="7392627"/>
              <a:ext cx="2258470" cy="149828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30127" y="1794348"/>
            <a:ext cx="713773" cy="713888"/>
            <a:chOff x="630127" y="1794348"/>
            <a:chExt cx="713773" cy="71388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30127" y="1794348"/>
              <a:ext cx="713773" cy="71388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83514" y="3747480"/>
            <a:ext cx="1006999" cy="1006999"/>
            <a:chOff x="483514" y="3747480"/>
            <a:chExt cx="1006999" cy="100699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83514" y="3747480"/>
              <a:ext cx="1006999" cy="100699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27041" y="7782334"/>
            <a:ext cx="719945" cy="719945"/>
            <a:chOff x="627041" y="7782334"/>
            <a:chExt cx="719945" cy="71994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4060" y="7469354"/>
              <a:ext cx="1439889" cy="1439889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27041" y="7782334"/>
              <a:ext cx="719945" cy="71994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55932" y="5853043"/>
            <a:ext cx="662163" cy="662163"/>
            <a:chOff x="655932" y="5853043"/>
            <a:chExt cx="662163" cy="662163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655932" y="5853043"/>
              <a:ext cx="662163" cy="662163"/>
              <a:chOff x="655932" y="5853043"/>
              <a:chExt cx="662163" cy="662163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655932" y="5853043"/>
                <a:ext cx="662163" cy="662163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655932" y="5853043"/>
              <a:ext cx="648057" cy="648057"/>
              <a:chOff x="655932" y="5853043"/>
              <a:chExt cx="648057" cy="648057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655932" y="5853043"/>
                <a:ext cx="648057" cy="648057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15127241" y="259106"/>
            <a:ext cx="4062437" cy="756780"/>
            <a:chOff x="15127241" y="259106"/>
            <a:chExt cx="4062437" cy="756780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127241" y="259106"/>
              <a:ext cx="4062437" cy="756780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4581931" y="2140778"/>
            <a:ext cx="11074651" cy="6750132"/>
            <a:chOff x="4581931" y="2140778"/>
            <a:chExt cx="11074651" cy="6750132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581931" y="2140778"/>
              <a:ext cx="11074651" cy="6750132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5072213" y="202167"/>
            <a:ext cx="2300600" cy="104939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974026" cy="10285714"/>
            <a:chOff x="0" y="0"/>
            <a:chExt cx="1974026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974026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20752" y="655139"/>
            <a:ext cx="532523" cy="461298"/>
            <a:chOff x="720752" y="655139"/>
            <a:chExt cx="532523" cy="46129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0752" y="655139"/>
              <a:ext cx="532523" cy="46129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7115" y="3487865"/>
            <a:ext cx="2258470" cy="1498282"/>
            <a:chOff x="157115" y="3487865"/>
            <a:chExt cx="2258470" cy="149828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7115" y="3487865"/>
              <a:ext cx="2258470" cy="149828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27041" y="7782334"/>
            <a:ext cx="719945" cy="719945"/>
            <a:chOff x="627041" y="7782334"/>
            <a:chExt cx="719945" cy="71994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7041" y="7782334"/>
              <a:ext cx="719945" cy="71994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55932" y="5853043"/>
            <a:ext cx="662163" cy="662163"/>
            <a:chOff x="655932" y="5853043"/>
            <a:chExt cx="662163" cy="662163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655932" y="5853043"/>
              <a:ext cx="662163" cy="662163"/>
              <a:chOff x="655932" y="5853043"/>
              <a:chExt cx="662163" cy="662163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655932" y="5853043"/>
                <a:ext cx="662163" cy="662163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655932" y="5853043"/>
              <a:ext cx="648057" cy="648057"/>
              <a:chOff x="655932" y="5853043"/>
              <a:chExt cx="648057" cy="648057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655932" y="5853043"/>
                <a:ext cx="648057" cy="648057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630127" y="1794348"/>
            <a:ext cx="713773" cy="713888"/>
            <a:chOff x="630127" y="1794348"/>
            <a:chExt cx="713773" cy="713888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30127" y="1794348"/>
              <a:ext cx="713773" cy="71388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483514" y="3747480"/>
            <a:ext cx="1006999" cy="1006999"/>
            <a:chOff x="483514" y="3747480"/>
            <a:chExt cx="1006999" cy="1006999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5743" y="3309709"/>
              <a:ext cx="2013997" cy="2013997"/>
            </a:xfrm>
            <a:prstGeom prst="rect">
              <a:avLst/>
            </a:prstGeom>
          </p:spPr>
        </p:pic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83514" y="3747480"/>
              <a:ext cx="1006999" cy="1006999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941685" y="582815"/>
            <a:ext cx="3530210" cy="1531257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186190" y="1571062"/>
            <a:ext cx="8399390" cy="2668505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869273" y="3253636"/>
            <a:ext cx="3511162" cy="1531257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993197" y="6405416"/>
            <a:ext cx="6750467" cy="1531257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4218655" y="4040979"/>
            <a:ext cx="10140838" cy="2394629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4176667" y="7334651"/>
            <a:ext cx="12320762" cy="312201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10기_특화PJT_UCC_E10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2400" y="85725"/>
            <a:ext cx="17907000" cy="1007268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974026" cy="10285714"/>
            <a:chOff x="0" y="0"/>
            <a:chExt cx="1974026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974026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20752" y="655139"/>
            <a:ext cx="532523" cy="461298"/>
            <a:chOff x="720752" y="655139"/>
            <a:chExt cx="532523" cy="46129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0752" y="655139"/>
              <a:ext cx="532523" cy="46129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7115" y="1687865"/>
            <a:ext cx="2258470" cy="1498282"/>
            <a:chOff x="157115" y="1687865"/>
            <a:chExt cx="2258470" cy="149828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7115" y="1687865"/>
              <a:ext cx="2258470" cy="149828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30127" y="2080062"/>
            <a:ext cx="713773" cy="713888"/>
            <a:chOff x="630127" y="2080062"/>
            <a:chExt cx="713773" cy="71388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1948" y="1831826"/>
              <a:ext cx="1427546" cy="1427776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30127" y="2080062"/>
              <a:ext cx="713773" cy="71388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83514" y="3922776"/>
            <a:ext cx="1006999" cy="1006999"/>
            <a:chOff x="483514" y="3922776"/>
            <a:chExt cx="1006999" cy="100699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83514" y="3922776"/>
              <a:ext cx="1006999" cy="100699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27041" y="7782334"/>
            <a:ext cx="719945" cy="719945"/>
            <a:chOff x="627041" y="7782334"/>
            <a:chExt cx="719945" cy="71994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27041" y="7782334"/>
              <a:ext cx="719945" cy="71994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55932" y="5853043"/>
            <a:ext cx="662163" cy="662163"/>
            <a:chOff x="655932" y="5853043"/>
            <a:chExt cx="662163" cy="662163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655932" y="5853043"/>
              <a:ext cx="662163" cy="662163"/>
              <a:chOff x="655932" y="5853043"/>
              <a:chExt cx="662163" cy="662163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655932" y="5853043"/>
                <a:ext cx="662163" cy="662163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655932" y="5853043"/>
              <a:ext cx="648057" cy="648057"/>
              <a:chOff x="655932" y="5853043"/>
              <a:chExt cx="648057" cy="648057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655932" y="5853043"/>
                <a:ext cx="648057" cy="648057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14835815" y="259106"/>
            <a:ext cx="4062437" cy="756780"/>
            <a:chOff x="14835815" y="259106"/>
            <a:chExt cx="4062437" cy="756780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835815" y="259106"/>
              <a:ext cx="4062437" cy="756780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3598439" y="2264319"/>
            <a:ext cx="13119398" cy="8094132"/>
            <a:chOff x="3598439" y="2264319"/>
            <a:chExt cx="13119398" cy="8094132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598439" y="2264319"/>
              <a:ext cx="13119398" cy="8094132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6817211" y="3044876"/>
            <a:ext cx="1759417" cy="464518"/>
            <a:chOff x="6817211" y="3044876"/>
            <a:chExt cx="1759417" cy="464518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817211" y="3044876"/>
              <a:ext cx="1759417" cy="464518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8609007" y="3050018"/>
            <a:ext cx="1578418" cy="464518"/>
            <a:chOff x="8609007" y="3050018"/>
            <a:chExt cx="1578418" cy="464518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609007" y="3050018"/>
              <a:ext cx="1578418" cy="464518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4800785" y="224252"/>
            <a:ext cx="2771857" cy="1090790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2452753" y="771036"/>
            <a:ext cx="8505895" cy="221802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974026" cy="10285714"/>
            <a:chOff x="0" y="0"/>
            <a:chExt cx="1974026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974026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20752" y="655139"/>
            <a:ext cx="532523" cy="461298"/>
            <a:chOff x="720752" y="655139"/>
            <a:chExt cx="532523" cy="46129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0752" y="655139"/>
              <a:ext cx="532523" cy="46129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7115" y="1687865"/>
            <a:ext cx="2258470" cy="1498282"/>
            <a:chOff x="157115" y="1687865"/>
            <a:chExt cx="2258470" cy="149828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7115" y="1687865"/>
              <a:ext cx="2258470" cy="149828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30127" y="2080062"/>
            <a:ext cx="713773" cy="713888"/>
            <a:chOff x="630127" y="2080062"/>
            <a:chExt cx="713773" cy="71388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1948" y="1831826"/>
              <a:ext cx="1427546" cy="1427776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30127" y="2080062"/>
              <a:ext cx="713773" cy="71388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83514" y="3922776"/>
            <a:ext cx="1006999" cy="1006999"/>
            <a:chOff x="483514" y="3922776"/>
            <a:chExt cx="1006999" cy="100699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83514" y="3922776"/>
              <a:ext cx="1006999" cy="100699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27041" y="7782334"/>
            <a:ext cx="719945" cy="719945"/>
            <a:chOff x="627041" y="7782334"/>
            <a:chExt cx="719945" cy="71994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27041" y="7782334"/>
              <a:ext cx="719945" cy="71994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55932" y="5853043"/>
            <a:ext cx="662163" cy="662163"/>
            <a:chOff x="655932" y="5853043"/>
            <a:chExt cx="662163" cy="662163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655932" y="5853043"/>
              <a:ext cx="662163" cy="662163"/>
              <a:chOff x="655932" y="5853043"/>
              <a:chExt cx="662163" cy="662163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655932" y="5853043"/>
                <a:ext cx="662163" cy="662163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655932" y="5853043"/>
              <a:ext cx="648057" cy="648057"/>
              <a:chOff x="655932" y="5853043"/>
              <a:chExt cx="648057" cy="648057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655932" y="5853043"/>
                <a:ext cx="648057" cy="648057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14835815" y="259106"/>
            <a:ext cx="4062437" cy="756780"/>
            <a:chOff x="14835815" y="259106"/>
            <a:chExt cx="4062437" cy="756780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835815" y="259106"/>
              <a:ext cx="4062437" cy="756780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4800785" y="224252"/>
            <a:ext cx="2771857" cy="1090790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388672" y="7258252"/>
            <a:ext cx="11295790" cy="3013495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5596793" y="3360872"/>
            <a:ext cx="9239022" cy="1084407"/>
            <a:chOff x="5596793" y="3360872"/>
            <a:chExt cx="9239022" cy="1084407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5596793" y="3360872"/>
              <a:ext cx="9239022" cy="1084407"/>
              <a:chOff x="5596793" y="3360872"/>
              <a:chExt cx="9239022" cy="1084407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342982" y="3184369"/>
                <a:ext cx="18478045" cy="2168813"/>
              </a:xfrm>
              <a:prstGeom prst="rect">
                <a:avLst/>
              </a:prstGeom>
            </p:spPr>
          </p:pic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5596793" y="3360872"/>
                <a:ext cx="9239022" cy="1084407"/>
              </a:xfrm>
              <a:prstGeom prst="rect">
                <a:avLst/>
              </a:prstGeom>
            </p:spPr>
          </p:pic>
        </p:grpSp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793438" y="3093264"/>
              <a:ext cx="11979305" cy="2465410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5596793" y="5375255"/>
            <a:ext cx="9239022" cy="1084407"/>
            <a:chOff x="5596793" y="5375255"/>
            <a:chExt cx="9239022" cy="1084407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5596793" y="5375255"/>
              <a:ext cx="9239022" cy="1084407"/>
              <a:chOff x="5596793" y="5375255"/>
              <a:chExt cx="9239022" cy="1084407"/>
            </a:xfrm>
          </p:grpSpPr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342982" y="5198752"/>
                <a:ext cx="18478045" cy="2168813"/>
              </a:xfrm>
              <a:prstGeom prst="rect">
                <a:avLst/>
              </a:prstGeom>
            </p:spPr>
          </p:pic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5596793" y="5375255"/>
                <a:ext cx="9239022" cy="1084407"/>
              </a:xfrm>
              <a:prstGeom prst="rect">
                <a:avLst/>
              </a:prstGeom>
            </p:spPr>
          </p:pic>
        </p:grpSp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563200" y="5107647"/>
              <a:ext cx="10209429" cy="2465410"/>
            </a:xfrm>
            <a:prstGeom prst="rect">
              <a:avLst/>
            </a:prstGeom>
          </p:spPr>
        </p:pic>
      </p:grpSp>
      <p:pic>
        <p:nvPicPr>
          <p:cNvPr id="48" name="Object 4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2452753" y="771036"/>
            <a:ext cx="8505895" cy="221802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974026" cy="10285714"/>
            <a:chOff x="0" y="0"/>
            <a:chExt cx="1974026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974026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20752" y="655139"/>
            <a:ext cx="532523" cy="461298"/>
            <a:chOff x="720752" y="655139"/>
            <a:chExt cx="532523" cy="46129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0752" y="655139"/>
              <a:ext cx="532523" cy="46129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7115" y="1687865"/>
            <a:ext cx="2258470" cy="1498282"/>
            <a:chOff x="157115" y="1687865"/>
            <a:chExt cx="2258470" cy="149828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7115" y="1687865"/>
              <a:ext cx="2258470" cy="149828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30127" y="2080062"/>
            <a:ext cx="713773" cy="713888"/>
            <a:chOff x="630127" y="2080062"/>
            <a:chExt cx="713773" cy="71388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1948" y="1831826"/>
              <a:ext cx="1427546" cy="1427776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30127" y="2080062"/>
              <a:ext cx="713773" cy="713888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750960" y="978844"/>
            <a:ext cx="10344286" cy="1836190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381407" y="1323189"/>
            <a:ext cx="13561533" cy="1023354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0064508" y="8303331"/>
            <a:ext cx="7741193" cy="908603"/>
            <a:chOff x="10064508" y="8303331"/>
            <a:chExt cx="7741193" cy="908603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0064508" y="8303331"/>
              <a:ext cx="7741193" cy="908603"/>
              <a:chOff x="10064508" y="8303331"/>
              <a:chExt cx="7741193" cy="908603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6500325" y="8155443"/>
                <a:ext cx="15482385" cy="1817205"/>
              </a:xfrm>
              <a:prstGeom prst="rect">
                <a:avLst/>
              </a:prstGeom>
            </p:spPr>
          </p:pic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0064508" y="8303331"/>
                <a:ext cx="7741193" cy="908603"/>
              </a:xfrm>
              <a:prstGeom prst="rect">
                <a:avLst/>
              </a:prstGeom>
            </p:spPr>
          </p:pic>
        </p:grpSp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212472" y="7881384"/>
              <a:ext cx="10645590" cy="253129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835815" y="259106"/>
            <a:ext cx="4062437" cy="756780"/>
            <a:chOff x="14835815" y="259106"/>
            <a:chExt cx="4062437" cy="756780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835815" y="259106"/>
              <a:ext cx="4062437" cy="75678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483514" y="3884681"/>
            <a:ext cx="1006999" cy="1006999"/>
            <a:chOff x="483514" y="3884681"/>
            <a:chExt cx="1006999" cy="1006999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83514" y="3884681"/>
              <a:ext cx="1006999" cy="100699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27041" y="7782334"/>
            <a:ext cx="719945" cy="719945"/>
            <a:chOff x="627041" y="7782334"/>
            <a:chExt cx="719945" cy="719945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27041" y="7782334"/>
              <a:ext cx="719945" cy="71994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55932" y="5853043"/>
            <a:ext cx="662163" cy="662163"/>
            <a:chOff x="655932" y="5853043"/>
            <a:chExt cx="662163" cy="662163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655932" y="5853043"/>
              <a:ext cx="662163" cy="662163"/>
              <a:chOff x="655932" y="5853043"/>
              <a:chExt cx="662163" cy="662163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55932" y="5853043"/>
                <a:ext cx="662163" cy="662163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655932" y="5853043"/>
              <a:ext cx="648057" cy="648057"/>
              <a:chOff x="655932" y="5853043"/>
              <a:chExt cx="648057" cy="648057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655932" y="5853043"/>
                <a:ext cx="648057" cy="648057"/>
              </a:xfrm>
              <a:prstGeom prst="rect">
                <a:avLst/>
              </a:prstGeom>
            </p:spPr>
          </p:pic>
        </p:grpSp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4878880" y="221215"/>
            <a:ext cx="3298143" cy="109510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974026" cy="10285714"/>
            <a:chOff x="0" y="0"/>
            <a:chExt cx="1974026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974026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20752" y="655139"/>
            <a:ext cx="532523" cy="461298"/>
            <a:chOff x="720752" y="655139"/>
            <a:chExt cx="532523" cy="46129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0752" y="655139"/>
              <a:ext cx="532523" cy="46129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7115" y="3487865"/>
            <a:ext cx="2258470" cy="1498282"/>
            <a:chOff x="157115" y="3487865"/>
            <a:chExt cx="2258470" cy="149828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7115" y="3487865"/>
              <a:ext cx="2258470" cy="149828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27041" y="7782334"/>
            <a:ext cx="719945" cy="719945"/>
            <a:chOff x="627041" y="7782334"/>
            <a:chExt cx="719945" cy="71994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7041" y="7782334"/>
              <a:ext cx="719945" cy="71994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55932" y="5853043"/>
            <a:ext cx="662163" cy="662163"/>
            <a:chOff x="655932" y="5853043"/>
            <a:chExt cx="662163" cy="662163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655932" y="5853043"/>
              <a:ext cx="662163" cy="662163"/>
              <a:chOff x="655932" y="5853043"/>
              <a:chExt cx="662163" cy="662163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655932" y="5853043"/>
                <a:ext cx="662163" cy="662163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655932" y="5853043"/>
              <a:ext cx="648057" cy="648057"/>
              <a:chOff x="655932" y="5853043"/>
              <a:chExt cx="648057" cy="648057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655932" y="5853043"/>
                <a:ext cx="648057" cy="648057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14835815" y="259106"/>
            <a:ext cx="4062437" cy="756780"/>
            <a:chOff x="14835815" y="259106"/>
            <a:chExt cx="4062437" cy="756780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835815" y="259106"/>
              <a:ext cx="4062437" cy="75678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30127" y="1794348"/>
            <a:ext cx="713773" cy="713888"/>
            <a:chOff x="630127" y="1794348"/>
            <a:chExt cx="713773" cy="713888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30127" y="1794348"/>
              <a:ext cx="713773" cy="71388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483514" y="3747480"/>
            <a:ext cx="1006999" cy="1006999"/>
            <a:chOff x="483514" y="3747480"/>
            <a:chExt cx="1006999" cy="1006999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5743" y="3309709"/>
              <a:ext cx="2013997" cy="2013997"/>
            </a:xfrm>
            <a:prstGeom prst="rect">
              <a:avLst/>
            </a:prstGeom>
          </p:spPr>
        </p:pic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83514" y="3747480"/>
              <a:ext cx="1006999" cy="1006999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5102804" y="221215"/>
            <a:ext cx="2546133" cy="1095105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321071" y="687181"/>
            <a:ext cx="10285905" cy="2218029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7752376" y="4874601"/>
            <a:ext cx="4590476" cy="2619048"/>
            <a:chOff x="7752376" y="4874601"/>
            <a:chExt cx="4590476" cy="2619048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9059657" y="5122997"/>
              <a:ext cx="2075179" cy="2075179"/>
              <a:chOff x="9059657" y="5122997"/>
              <a:chExt cx="2075179" cy="2075179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9059657" y="5122997"/>
                <a:ext cx="2075179" cy="2075179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7752376" y="4874601"/>
              <a:ext cx="4588196" cy="2617848"/>
              <a:chOff x="7752376" y="4874601"/>
              <a:chExt cx="4588196" cy="2617848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7752376" y="4874601"/>
                <a:ext cx="4588196" cy="2617848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974026" cy="10285714"/>
            <a:chOff x="0" y="0"/>
            <a:chExt cx="1974026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974026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20752" y="655139"/>
            <a:ext cx="532523" cy="461298"/>
            <a:chOff x="720752" y="655139"/>
            <a:chExt cx="532523" cy="46129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0752" y="655139"/>
              <a:ext cx="532523" cy="46129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7115" y="3487865"/>
            <a:ext cx="2258470" cy="1498282"/>
            <a:chOff x="157115" y="3487865"/>
            <a:chExt cx="2258470" cy="149828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7115" y="3487865"/>
              <a:ext cx="2258470" cy="149828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27041" y="7782334"/>
            <a:ext cx="719945" cy="719945"/>
            <a:chOff x="627041" y="7782334"/>
            <a:chExt cx="719945" cy="71994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7041" y="7782334"/>
              <a:ext cx="719945" cy="71994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55932" y="5853043"/>
            <a:ext cx="662163" cy="662163"/>
            <a:chOff x="655932" y="5853043"/>
            <a:chExt cx="662163" cy="662163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655932" y="5853043"/>
              <a:ext cx="662163" cy="662163"/>
              <a:chOff x="655932" y="5853043"/>
              <a:chExt cx="662163" cy="662163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655932" y="5853043"/>
                <a:ext cx="662163" cy="662163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655932" y="5853043"/>
              <a:ext cx="648057" cy="648057"/>
              <a:chOff x="655932" y="5853043"/>
              <a:chExt cx="648057" cy="648057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655932" y="5853043"/>
                <a:ext cx="648057" cy="648057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14835815" y="259106"/>
            <a:ext cx="4062437" cy="756780"/>
            <a:chOff x="14835815" y="259106"/>
            <a:chExt cx="4062437" cy="756780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835815" y="259106"/>
              <a:ext cx="4062437" cy="75678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30127" y="1794348"/>
            <a:ext cx="713773" cy="713888"/>
            <a:chOff x="630127" y="1794348"/>
            <a:chExt cx="713773" cy="713888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30127" y="1794348"/>
              <a:ext cx="713773" cy="71388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483514" y="3747480"/>
            <a:ext cx="1006999" cy="1006999"/>
            <a:chOff x="483514" y="3747480"/>
            <a:chExt cx="1006999" cy="1006999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5743" y="3309709"/>
              <a:ext cx="2013997" cy="2013997"/>
            </a:xfrm>
            <a:prstGeom prst="rect">
              <a:avLst/>
            </a:prstGeom>
          </p:spPr>
        </p:pic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83514" y="3747480"/>
              <a:ext cx="1006999" cy="1006999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5102804" y="221215"/>
            <a:ext cx="2546133" cy="1095105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321071" y="687181"/>
            <a:ext cx="10285905" cy="2218029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7752376" y="4874601"/>
            <a:ext cx="4590476" cy="2619048"/>
            <a:chOff x="7752376" y="4874601"/>
            <a:chExt cx="4590476" cy="2619048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9059657" y="5122997"/>
              <a:ext cx="2075179" cy="2075179"/>
              <a:chOff x="9059657" y="5122997"/>
              <a:chExt cx="2075179" cy="2075179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9059657" y="5122997"/>
                <a:ext cx="2075179" cy="2075179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7752376" y="4874601"/>
              <a:ext cx="4588196" cy="2617848"/>
              <a:chOff x="7752376" y="4874601"/>
              <a:chExt cx="4588196" cy="2617848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7752376" y="4874601"/>
                <a:ext cx="4588196" cy="2617848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766217" y="2821839"/>
            <a:ext cx="7376640" cy="2816418"/>
            <a:chOff x="1766217" y="2821839"/>
            <a:chExt cx="7376640" cy="2816418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2415584" y="2821839"/>
              <a:ext cx="6002015" cy="2816418"/>
              <a:chOff x="2415584" y="2821839"/>
              <a:chExt cx="6002015" cy="2816418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2415584" y="2821839"/>
                <a:ext cx="6002015" cy="2816418"/>
              </a:xfrm>
              <a:prstGeom prst="rect">
                <a:avLst/>
              </a:prstGeom>
            </p:spPr>
          </p:pic>
        </p:grpSp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-188159" y="3020169"/>
              <a:ext cx="10583343" cy="311170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974026" cy="10285714"/>
            <a:chOff x="0" y="0"/>
            <a:chExt cx="1974026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974026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20752" y="655139"/>
            <a:ext cx="532523" cy="461298"/>
            <a:chOff x="720752" y="655139"/>
            <a:chExt cx="532523" cy="46129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0752" y="655139"/>
              <a:ext cx="532523" cy="46129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7115" y="3487865"/>
            <a:ext cx="2258470" cy="1498282"/>
            <a:chOff x="157115" y="3487865"/>
            <a:chExt cx="2258470" cy="149828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7115" y="3487865"/>
              <a:ext cx="2258470" cy="149828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27041" y="7782334"/>
            <a:ext cx="719945" cy="719945"/>
            <a:chOff x="627041" y="7782334"/>
            <a:chExt cx="719945" cy="71994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7041" y="7782334"/>
              <a:ext cx="719945" cy="71994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55932" y="5853043"/>
            <a:ext cx="662163" cy="662163"/>
            <a:chOff x="655932" y="5853043"/>
            <a:chExt cx="662163" cy="662163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655932" y="5853043"/>
              <a:ext cx="662163" cy="662163"/>
              <a:chOff x="655932" y="5853043"/>
              <a:chExt cx="662163" cy="662163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655932" y="5853043"/>
                <a:ext cx="662163" cy="662163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655932" y="5853043"/>
              <a:ext cx="648057" cy="648057"/>
              <a:chOff x="655932" y="5853043"/>
              <a:chExt cx="648057" cy="648057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655932" y="5853043"/>
                <a:ext cx="648057" cy="648057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14835815" y="259106"/>
            <a:ext cx="4062437" cy="756780"/>
            <a:chOff x="14835815" y="259106"/>
            <a:chExt cx="4062437" cy="756780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835815" y="259106"/>
              <a:ext cx="4062437" cy="75678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30127" y="1794348"/>
            <a:ext cx="713773" cy="713888"/>
            <a:chOff x="630127" y="1794348"/>
            <a:chExt cx="713773" cy="713888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30127" y="1794348"/>
              <a:ext cx="713773" cy="71388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483514" y="3747480"/>
            <a:ext cx="1006999" cy="1006999"/>
            <a:chOff x="483514" y="3747480"/>
            <a:chExt cx="1006999" cy="1006999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5743" y="3309709"/>
              <a:ext cx="2013997" cy="2013997"/>
            </a:xfrm>
            <a:prstGeom prst="rect">
              <a:avLst/>
            </a:prstGeom>
          </p:spPr>
        </p:pic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83514" y="3747480"/>
              <a:ext cx="1006999" cy="1006999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5102804" y="221215"/>
            <a:ext cx="2546133" cy="1095105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321071" y="687181"/>
            <a:ext cx="10285905" cy="2218029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7752376" y="4874601"/>
            <a:ext cx="4590476" cy="2619048"/>
            <a:chOff x="7752376" y="4874601"/>
            <a:chExt cx="4590476" cy="2619048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9059657" y="5122997"/>
              <a:ext cx="2075179" cy="2075179"/>
              <a:chOff x="9059657" y="5122997"/>
              <a:chExt cx="2075179" cy="2075179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9059657" y="5122997"/>
                <a:ext cx="2075179" cy="2075179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7752376" y="4874601"/>
              <a:ext cx="4588196" cy="2617848"/>
              <a:chOff x="7752376" y="4874601"/>
              <a:chExt cx="4588196" cy="2617848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7752376" y="4874601"/>
                <a:ext cx="4588196" cy="2617848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766217" y="2821839"/>
            <a:ext cx="7376640" cy="2816418"/>
            <a:chOff x="1766217" y="2821839"/>
            <a:chExt cx="7376640" cy="2816418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2415584" y="2821839"/>
              <a:ext cx="6002015" cy="2816418"/>
              <a:chOff x="2415584" y="2821839"/>
              <a:chExt cx="6002015" cy="2816418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2415584" y="2821839"/>
                <a:ext cx="6002015" cy="2816418"/>
              </a:xfrm>
              <a:prstGeom prst="rect">
                <a:avLst/>
              </a:prstGeom>
            </p:spPr>
          </p:pic>
        </p:grpSp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-188159" y="3020169"/>
              <a:ext cx="10583343" cy="3111705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0713187" y="2652812"/>
            <a:ext cx="7376640" cy="2796683"/>
            <a:chOff x="10713187" y="2652812"/>
            <a:chExt cx="7376640" cy="2796683"/>
          </a:xfrm>
        </p:grpSpPr>
        <p:grpSp>
          <p:nvGrpSpPr>
            <p:cNvPr id="1017" name="그룹 1017"/>
            <p:cNvGrpSpPr/>
            <p:nvPr/>
          </p:nvGrpSpPr>
          <p:grpSpPr>
            <a:xfrm>
              <a:off x="13003165" y="1487030"/>
              <a:ext cx="2796683" cy="5128247"/>
              <a:chOff x="13003165" y="1487030"/>
              <a:chExt cx="2796683" cy="5128247"/>
            </a:xfrm>
          </p:grpSpPr>
          <p:pic>
            <p:nvPicPr>
              <p:cNvPr id="50" name="Object 49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 rot="5400000">
                <a:off x="13003165" y="1487030"/>
                <a:ext cx="2796683" cy="5128247"/>
              </a:xfrm>
              <a:prstGeom prst="rect">
                <a:avLst/>
              </a:prstGeom>
            </p:spPr>
          </p:pic>
        </p:grpSp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185887" y="2845759"/>
              <a:ext cx="11127562" cy="311170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사용자 지정</PresentationFormat>
  <Paragraphs>0</Paragraphs>
  <Slides>29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2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SSAFY</cp:lastModifiedBy>
  <cp:revision>2</cp:revision>
  <dcterms:created xsi:type="dcterms:W3CDTF">2024-04-04T09:36:47Z</dcterms:created>
  <dcterms:modified xsi:type="dcterms:W3CDTF">2024-04-04T00:52:01Z</dcterms:modified>
</cp:coreProperties>
</file>